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71" r:id="rId4"/>
    <p:sldId id="264" r:id="rId5"/>
    <p:sldId id="263" r:id="rId6"/>
    <p:sldId id="258" r:id="rId7"/>
    <p:sldId id="268" r:id="rId8"/>
    <p:sldId id="260" r:id="rId9"/>
    <p:sldId id="282" r:id="rId10"/>
    <p:sldId id="283" r:id="rId11"/>
    <p:sldId id="275" r:id="rId12"/>
    <p:sldId id="276" r:id="rId13"/>
    <p:sldId id="278" r:id="rId14"/>
    <p:sldId id="279" r:id="rId15"/>
    <p:sldId id="280" r:id="rId16"/>
    <p:sldId id="261" r:id="rId17"/>
    <p:sldId id="269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66FF33"/>
    <a:srgbClr val="103AB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>
      <p:cViewPr varScale="1">
        <p:scale>
          <a:sx n="87" d="100"/>
          <a:sy n="87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64CF8-F824-46FE-8DCF-B6FB87BE501D}" type="doc">
      <dgm:prSet loTypeId="urn:microsoft.com/office/officeart/2008/layout/AscendingPictureAccentProcess" loCatId="picture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A6E5BF5D-A00C-4DF1-A1B5-A6CDCBE9A752}">
      <dgm:prSet phldrT="[Text]" custT="1"/>
      <dgm:spPr/>
      <dgm:t>
        <a:bodyPr/>
        <a:lstStyle/>
        <a:p>
          <a:r>
            <a:rPr lang="sr-Latn-RS" sz="1800" b="1" cap="all" dirty="0" smtClean="0">
              <a:solidFill>
                <a:schemeClr val="bg1">
                  <a:lumMod val="75000"/>
                </a:schemeClr>
              </a:solidFill>
            </a:rPr>
            <a:t>MATEMATIČKO MODELOVANJE</a:t>
          </a:r>
          <a:endParaRPr lang="en-US" sz="1800" dirty="0">
            <a:solidFill>
              <a:schemeClr val="bg1">
                <a:lumMod val="75000"/>
              </a:schemeClr>
            </a:solidFill>
          </a:endParaRPr>
        </a:p>
      </dgm:t>
    </dgm:pt>
    <dgm:pt modelId="{DCE86C5A-9C79-42B3-9EE5-60F22D6D67CA}" type="parTrans" cxnId="{A38A4A60-EFC2-4373-B0FC-265C5E28C05F}">
      <dgm:prSet/>
      <dgm:spPr/>
      <dgm:t>
        <a:bodyPr/>
        <a:lstStyle/>
        <a:p>
          <a:endParaRPr lang="en-US"/>
        </a:p>
      </dgm:t>
    </dgm:pt>
    <dgm:pt modelId="{1A516099-3855-4B5F-A8F6-1382D7B3CBEC}" type="sibTrans" cxnId="{A38A4A60-EFC2-4373-B0FC-265C5E28C05F}">
      <dgm:prSet/>
      <dgm:spPr/>
      <dgm:t>
        <a:bodyPr/>
        <a:lstStyle/>
        <a:p>
          <a:endParaRPr lang="en-US"/>
        </a:p>
      </dgm:t>
    </dgm:pt>
    <dgm:pt modelId="{1EAD1620-1187-4EEC-A050-B2E78EEB4559}">
      <dgm:prSet phldrT="[Text]"/>
      <dgm:spPr/>
      <dgm:t>
        <a:bodyPr/>
        <a:lstStyle/>
        <a:p>
          <a:endParaRPr lang="en-US" dirty="0"/>
        </a:p>
      </dgm:t>
    </dgm:pt>
    <dgm:pt modelId="{689BFE88-A1A6-4DAF-ACB9-882496D830B0}" type="parTrans" cxnId="{ED2D270A-4994-40E1-BE94-6442068EDFB9}">
      <dgm:prSet/>
      <dgm:spPr/>
      <dgm:t>
        <a:bodyPr/>
        <a:lstStyle/>
        <a:p>
          <a:endParaRPr lang="en-US"/>
        </a:p>
      </dgm:t>
    </dgm:pt>
    <dgm:pt modelId="{352701DF-FDBE-4635-9444-6CA7C66709AD}" type="sibTrans" cxnId="{ED2D270A-4994-40E1-BE94-6442068EDFB9}">
      <dgm:prSet/>
      <dgm:spPr/>
      <dgm:t>
        <a:bodyPr/>
        <a:lstStyle/>
        <a:p>
          <a:endParaRPr lang="en-US"/>
        </a:p>
      </dgm:t>
    </dgm:pt>
    <dgm:pt modelId="{EC9D13F0-8F25-4857-81EC-ABF929CAB638}">
      <dgm:prSet custT="1"/>
      <dgm:spPr/>
      <dgm:t>
        <a:bodyPr/>
        <a:lstStyle/>
        <a:p>
          <a:r>
            <a:rPr lang="sr-Latn-RS" sz="1800" b="1" cap="all" dirty="0" smtClean="0">
              <a:solidFill>
                <a:schemeClr val="bg1">
                  <a:lumMod val="75000"/>
                </a:schemeClr>
              </a:solidFill>
            </a:rPr>
            <a:t>KOGNITIVNO-VIZUELNI PRISTUP MATEMATIČKOM OBRAZOVANJU</a:t>
          </a:r>
          <a:endParaRPr lang="en-US" sz="1800" dirty="0">
            <a:solidFill>
              <a:schemeClr val="bg1">
                <a:lumMod val="75000"/>
              </a:schemeClr>
            </a:solidFill>
          </a:endParaRPr>
        </a:p>
      </dgm:t>
    </dgm:pt>
    <dgm:pt modelId="{968E9456-5CA3-4854-90AB-FE5B86A518B8}" type="parTrans" cxnId="{C5612977-9EAA-4C89-B850-781CD1B485F6}">
      <dgm:prSet/>
      <dgm:spPr/>
      <dgm:t>
        <a:bodyPr/>
        <a:lstStyle/>
        <a:p>
          <a:endParaRPr lang="en-US"/>
        </a:p>
      </dgm:t>
    </dgm:pt>
    <dgm:pt modelId="{D80D8CB7-CA70-4A03-9E29-65099F5CF1C3}" type="sibTrans" cxnId="{C5612977-9EAA-4C89-B850-781CD1B485F6}">
      <dgm:prSet/>
      <dgm:spPr/>
      <dgm:t>
        <a:bodyPr/>
        <a:lstStyle/>
        <a:p>
          <a:endParaRPr lang="en-US"/>
        </a:p>
      </dgm:t>
    </dgm:pt>
    <dgm:pt modelId="{657325F4-76FD-41AC-97BB-44BB58670706}">
      <dgm:prSet custT="1"/>
      <dgm:spPr>
        <a:scene3d>
          <a:camera prst="orthographicFront"/>
          <a:lightRig rig="threePt" dir="t"/>
        </a:scene3d>
        <a:sp3d prstMaterial="dkEdge"/>
      </dgm:spPr>
      <dgm:t>
        <a:bodyPr/>
        <a:lstStyle/>
        <a:p>
          <a:r>
            <a:rPr lang="sr-Latn-CS" sz="1800" b="1" dirty="0" smtClean="0">
              <a:solidFill>
                <a:schemeClr val="bg1">
                  <a:lumMod val="75000"/>
                </a:schemeClr>
              </a:solidFill>
            </a:rPr>
            <a:t>RAČUNARI KAO ALAT MATEMATIČKOG MODELOVANJA</a:t>
          </a:r>
          <a:endParaRPr lang="en-US" sz="1800" dirty="0">
            <a:solidFill>
              <a:schemeClr val="bg1">
                <a:lumMod val="75000"/>
              </a:schemeClr>
            </a:solidFill>
          </a:endParaRPr>
        </a:p>
      </dgm:t>
    </dgm:pt>
    <dgm:pt modelId="{BDBF7CE2-4157-4DC7-818E-2C378DCC0A27}" type="parTrans" cxnId="{72E2A113-8B23-407B-9F1F-C97FCFEA8BC3}">
      <dgm:prSet/>
      <dgm:spPr/>
      <dgm:t>
        <a:bodyPr/>
        <a:lstStyle/>
        <a:p>
          <a:endParaRPr lang="en-US"/>
        </a:p>
      </dgm:t>
    </dgm:pt>
    <dgm:pt modelId="{C8310F8A-48FF-401D-BC62-28276D1B5B1B}" type="sibTrans" cxnId="{72E2A113-8B23-407B-9F1F-C97FCFEA8BC3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6A6718F-7F3A-4260-B751-DE73B535A028}" type="pres">
      <dgm:prSet presAssocID="{D4664CF8-F824-46FE-8DCF-B6FB87BE501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C49A67D-92F4-4051-BF09-12CDC4C0B7EA}" type="pres">
      <dgm:prSet presAssocID="{D4664CF8-F824-46FE-8DCF-B6FB87BE501D}" presName="dot1" presStyleLbl="alignNode1" presStyleIdx="0" presStyleCnt="12"/>
      <dgm:spPr/>
    </dgm:pt>
    <dgm:pt modelId="{8BD1AEAF-2579-4F3D-B4D6-6EC98C91001E}" type="pres">
      <dgm:prSet presAssocID="{D4664CF8-F824-46FE-8DCF-B6FB87BE501D}" presName="dot2" presStyleLbl="alignNode1" presStyleIdx="1" presStyleCnt="12"/>
      <dgm:spPr/>
    </dgm:pt>
    <dgm:pt modelId="{78CD9161-D9C1-4C81-B30B-E8AA3184CE5F}" type="pres">
      <dgm:prSet presAssocID="{D4664CF8-F824-46FE-8DCF-B6FB87BE501D}" presName="dot3" presStyleLbl="alignNode1" presStyleIdx="2" presStyleCnt="12"/>
      <dgm:spPr/>
    </dgm:pt>
    <dgm:pt modelId="{D127EE9C-8A74-4643-A42A-64BA44CEDF1F}" type="pres">
      <dgm:prSet presAssocID="{D4664CF8-F824-46FE-8DCF-B6FB87BE501D}" presName="dot4" presStyleLbl="alignNode1" presStyleIdx="3" presStyleCnt="12"/>
      <dgm:spPr/>
    </dgm:pt>
    <dgm:pt modelId="{E85AE86F-6945-44B6-AD13-D6F1C5ADB7AB}" type="pres">
      <dgm:prSet presAssocID="{D4664CF8-F824-46FE-8DCF-B6FB87BE501D}" presName="dot5" presStyleLbl="alignNode1" presStyleIdx="4" presStyleCnt="12"/>
      <dgm:spPr/>
    </dgm:pt>
    <dgm:pt modelId="{59D24CAD-1408-4393-BB14-1DE0E25BFA21}" type="pres">
      <dgm:prSet presAssocID="{D4664CF8-F824-46FE-8DCF-B6FB87BE501D}" presName="dotArrow1" presStyleLbl="alignNode1" presStyleIdx="5" presStyleCnt="12"/>
      <dgm:spPr/>
      <dgm:t>
        <a:bodyPr/>
        <a:lstStyle/>
        <a:p>
          <a:endParaRPr lang="en-US"/>
        </a:p>
      </dgm:t>
    </dgm:pt>
    <dgm:pt modelId="{F2F50F5A-5FDD-4256-8527-D8567A881962}" type="pres">
      <dgm:prSet presAssocID="{D4664CF8-F824-46FE-8DCF-B6FB87BE501D}" presName="dotArrow2" presStyleLbl="alignNode1" presStyleIdx="6" presStyleCnt="12"/>
      <dgm:spPr/>
    </dgm:pt>
    <dgm:pt modelId="{2460EB07-9629-4AC0-991B-653B93218A94}" type="pres">
      <dgm:prSet presAssocID="{D4664CF8-F824-46FE-8DCF-B6FB87BE501D}" presName="dotArrow3" presStyleLbl="alignNode1" presStyleIdx="7" presStyleCnt="12"/>
      <dgm:spPr/>
    </dgm:pt>
    <dgm:pt modelId="{83E01E4D-93B4-4939-931A-94D01EC7152B}" type="pres">
      <dgm:prSet presAssocID="{D4664CF8-F824-46FE-8DCF-B6FB87BE501D}" presName="dotArrow4" presStyleLbl="alignNode1" presStyleIdx="8" presStyleCnt="12"/>
      <dgm:spPr/>
    </dgm:pt>
    <dgm:pt modelId="{14828DAD-AA91-42D1-9DD5-355913D3E6F3}" type="pres">
      <dgm:prSet presAssocID="{D4664CF8-F824-46FE-8DCF-B6FB87BE501D}" presName="dotArrow5" presStyleLbl="alignNode1" presStyleIdx="9" presStyleCnt="12"/>
      <dgm:spPr/>
    </dgm:pt>
    <dgm:pt modelId="{6514E940-1505-4F47-A829-C0344ACE342A}" type="pres">
      <dgm:prSet presAssocID="{D4664CF8-F824-46FE-8DCF-B6FB87BE501D}" presName="dotArrow6" presStyleLbl="alignNode1" presStyleIdx="10" presStyleCnt="12"/>
      <dgm:spPr/>
    </dgm:pt>
    <dgm:pt modelId="{8C17CE8F-AD01-465A-A294-09705B12E773}" type="pres">
      <dgm:prSet presAssocID="{D4664CF8-F824-46FE-8DCF-B6FB87BE501D}" presName="dotArrow7" presStyleLbl="alignNode1" presStyleIdx="11" presStyleCnt="12"/>
      <dgm:spPr/>
    </dgm:pt>
    <dgm:pt modelId="{3F15F8B7-2CB8-410A-8F30-214F43D7BCC8}" type="pres">
      <dgm:prSet presAssocID="{EC9D13F0-8F25-4857-81EC-ABF929CAB638}" presName="parTx1" presStyleLbl="node1" presStyleIdx="0" presStyleCnt="3" custScaleX="146988" custLinFactNeighborX="19138" custLinFactNeighborY="3692"/>
      <dgm:spPr/>
      <dgm:t>
        <a:bodyPr/>
        <a:lstStyle/>
        <a:p>
          <a:endParaRPr lang="en-US"/>
        </a:p>
      </dgm:t>
    </dgm:pt>
    <dgm:pt modelId="{DA89EF0F-5E75-4606-A66B-31B5CF5B9980}" type="pres">
      <dgm:prSet presAssocID="{D80D8CB7-CA70-4A03-9E29-65099F5CF1C3}" presName="picture1" presStyleCnt="0"/>
      <dgm:spPr/>
    </dgm:pt>
    <dgm:pt modelId="{2C8E3827-58C3-4798-8E6E-C5F5C91624DC}" type="pres">
      <dgm:prSet presAssocID="{D80D8CB7-CA70-4A03-9E29-65099F5CF1C3}" presName="imageRepeatNode" presStyleLbl="fgImgPlace1" presStyleIdx="0" presStyleCnt="3"/>
      <dgm:spPr/>
      <dgm:t>
        <a:bodyPr/>
        <a:lstStyle/>
        <a:p>
          <a:endParaRPr lang="en-US"/>
        </a:p>
      </dgm:t>
    </dgm:pt>
    <dgm:pt modelId="{FEAB12AB-183B-479F-88B1-D890A215A2F1}" type="pres">
      <dgm:prSet presAssocID="{A6E5BF5D-A00C-4DF1-A1B5-A6CDCBE9A752}" presName="parTx2" presStyleLbl="node1" presStyleIdx="1" presStyleCnt="3" custScaleX="124178" custLinFactNeighborX="11758" custLinFactNeighborY="-21381"/>
      <dgm:spPr/>
      <dgm:t>
        <a:bodyPr/>
        <a:lstStyle/>
        <a:p>
          <a:endParaRPr lang="en-US"/>
        </a:p>
      </dgm:t>
    </dgm:pt>
    <dgm:pt modelId="{D863DA0D-1E0F-4F16-A01C-890C79BC5C81}" type="pres">
      <dgm:prSet presAssocID="{A6E5BF5D-A00C-4DF1-A1B5-A6CDCBE9A752}" presName="desTx2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86D5B6-35F2-4E92-BA50-1BA31D85A846}" type="pres">
      <dgm:prSet presAssocID="{1A516099-3855-4B5F-A8F6-1382D7B3CBEC}" presName="picture2" presStyleCnt="0"/>
      <dgm:spPr/>
    </dgm:pt>
    <dgm:pt modelId="{09DA0602-DB03-4795-957C-8CB0C00F8094}" type="pres">
      <dgm:prSet presAssocID="{1A516099-3855-4B5F-A8F6-1382D7B3CBEC}" presName="imageRepeatNode" presStyleLbl="fgImgPlace1" presStyleIdx="1" presStyleCnt="3"/>
      <dgm:spPr/>
      <dgm:t>
        <a:bodyPr/>
        <a:lstStyle/>
        <a:p>
          <a:endParaRPr lang="en-US"/>
        </a:p>
      </dgm:t>
    </dgm:pt>
    <dgm:pt modelId="{9EC9D8C2-2180-4781-B387-F9BAB46E1051}" type="pres">
      <dgm:prSet presAssocID="{657325F4-76FD-41AC-97BB-44BB58670706}" presName="parTx3" presStyleLbl="node1" presStyleIdx="2" presStyleCnt="3" custScaleX="126833" custLinFactNeighborX="12209" custLinFactNeighborY="-358"/>
      <dgm:spPr/>
      <dgm:t>
        <a:bodyPr/>
        <a:lstStyle/>
        <a:p>
          <a:endParaRPr lang="en-US"/>
        </a:p>
      </dgm:t>
    </dgm:pt>
    <dgm:pt modelId="{ACCD3600-3353-4E4A-92B2-6A32459EB9A5}" type="pres">
      <dgm:prSet presAssocID="{C8310F8A-48FF-401D-BC62-28276D1B5B1B}" presName="picture3" presStyleCnt="0"/>
      <dgm:spPr/>
    </dgm:pt>
    <dgm:pt modelId="{B4465008-D954-43CE-A95F-6D4998CE897E}" type="pres">
      <dgm:prSet presAssocID="{C8310F8A-48FF-401D-BC62-28276D1B5B1B}" presName="imageRepeatNode" presStyleLbl="fgImgPlace1" presStyleIdx="2" presStyleCnt="3" custScaleX="130180" custScaleY="114658"/>
      <dgm:spPr/>
      <dgm:t>
        <a:bodyPr/>
        <a:lstStyle/>
        <a:p>
          <a:endParaRPr lang="en-US"/>
        </a:p>
      </dgm:t>
    </dgm:pt>
  </dgm:ptLst>
  <dgm:cxnLst>
    <dgm:cxn modelId="{320F23A1-0329-44E2-915E-0A445A0885DF}" type="presOf" srcId="{1EAD1620-1187-4EEC-A050-B2E78EEB4559}" destId="{D863DA0D-1E0F-4F16-A01C-890C79BC5C81}" srcOrd="0" destOrd="0" presId="urn:microsoft.com/office/officeart/2008/layout/AscendingPictureAccentProcess"/>
    <dgm:cxn modelId="{39D3ABE7-5892-4B7A-9818-F6DCFA0C5F2A}" type="presOf" srcId="{D80D8CB7-CA70-4A03-9E29-65099F5CF1C3}" destId="{2C8E3827-58C3-4798-8E6E-C5F5C91624DC}" srcOrd="0" destOrd="0" presId="urn:microsoft.com/office/officeart/2008/layout/AscendingPictureAccentProcess"/>
    <dgm:cxn modelId="{ED2D270A-4994-40E1-BE94-6442068EDFB9}" srcId="{A6E5BF5D-A00C-4DF1-A1B5-A6CDCBE9A752}" destId="{1EAD1620-1187-4EEC-A050-B2E78EEB4559}" srcOrd="0" destOrd="0" parTransId="{689BFE88-A1A6-4DAF-ACB9-882496D830B0}" sibTransId="{352701DF-FDBE-4635-9444-6CA7C66709AD}"/>
    <dgm:cxn modelId="{8336340E-3E65-4F30-AE28-556CB288FCCC}" type="presOf" srcId="{EC9D13F0-8F25-4857-81EC-ABF929CAB638}" destId="{3F15F8B7-2CB8-410A-8F30-214F43D7BCC8}" srcOrd="0" destOrd="0" presId="urn:microsoft.com/office/officeart/2008/layout/AscendingPictureAccentProcess"/>
    <dgm:cxn modelId="{161C09A5-09D2-4DF2-AA01-3D44C0A19126}" type="presOf" srcId="{D4664CF8-F824-46FE-8DCF-B6FB87BE501D}" destId="{E6A6718F-7F3A-4260-B751-DE73B535A028}" srcOrd="0" destOrd="0" presId="urn:microsoft.com/office/officeart/2008/layout/AscendingPictureAccentProcess"/>
    <dgm:cxn modelId="{5335BFEC-1EBC-4183-BFF2-BC6AF2AB17D2}" type="presOf" srcId="{657325F4-76FD-41AC-97BB-44BB58670706}" destId="{9EC9D8C2-2180-4781-B387-F9BAB46E1051}" srcOrd="0" destOrd="0" presId="urn:microsoft.com/office/officeart/2008/layout/AscendingPictureAccentProcess"/>
    <dgm:cxn modelId="{B93C5F13-7EFC-4F28-8CB7-4E3015F6567F}" type="presOf" srcId="{A6E5BF5D-A00C-4DF1-A1B5-A6CDCBE9A752}" destId="{FEAB12AB-183B-479F-88B1-D890A215A2F1}" srcOrd="0" destOrd="0" presId="urn:microsoft.com/office/officeart/2008/layout/AscendingPictureAccentProcess"/>
    <dgm:cxn modelId="{72E2A113-8B23-407B-9F1F-C97FCFEA8BC3}" srcId="{D4664CF8-F824-46FE-8DCF-B6FB87BE501D}" destId="{657325F4-76FD-41AC-97BB-44BB58670706}" srcOrd="2" destOrd="0" parTransId="{BDBF7CE2-4157-4DC7-818E-2C378DCC0A27}" sibTransId="{C8310F8A-48FF-401D-BC62-28276D1B5B1B}"/>
    <dgm:cxn modelId="{C5612977-9EAA-4C89-B850-781CD1B485F6}" srcId="{D4664CF8-F824-46FE-8DCF-B6FB87BE501D}" destId="{EC9D13F0-8F25-4857-81EC-ABF929CAB638}" srcOrd="0" destOrd="0" parTransId="{968E9456-5CA3-4854-90AB-FE5B86A518B8}" sibTransId="{D80D8CB7-CA70-4A03-9E29-65099F5CF1C3}"/>
    <dgm:cxn modelId="{A38A4A60-EFC2-4373-B0FC-265C5E28C05F}" srcId="{D4664CF8-F824-46FE-8DCF-B6FB87BE501D}" destId="{A6E5BF5D-A00C-4DF1-A1B5-A6CDCBE9A752}" srcOrd="1" destOrd="0" parTransId="{DCE86C5A-9C79-42B3-9EE5-60F22D6D67CA}" sibTransId="{1A516099-3855-4B5F-A8F6-1382D7B3CBEC}"/>
    <dgm:cxn modelId="{5611710D-56A3-4054-B8CD-64514712BB12}" type="presOf" srcId="{C8310F8A-48FF-401D-BC62-28276D1B5B1B}" destId="{B4465008-D954-43CE-A95F-6D4998CE897E}" srcOrd="0" destOrd="0" presId="urn:microsoft.com/office/officeart/2008/layout/AscendingPictureAccentProcess"/>
    <dgm:cxn modelId="{05EA655A-E5D5-49BB-AAB1-57D44B187DCF}" type="presOf" srcId="{1A516099-3855-4B5F-A8F6-1382D7B3CBEC}" destId="{09DA0602-DB03-4795-957C-8CB0C00F8094}" srcOrd="0" destOrd="0" presId="urn:microsoft.com/office/officeart/2008/layout/AscendingPictureAccentProcess"/>
    <dgm:cxn modelId="{6A668ADC-FB69-485F-94E8-3B48D8FA0CD3}" type="presParOf" srcId="{E6A6718F-7F3A-4260-B751-DE73B535A028}" destId="{2C49A67D-92F4-4051-BF09-12CDC4C0B7EA}" srcOrd="0" destOrd="0" presId="urn:microsoft.com/office/officeart/2008/layout/AscendingPictureAccentProcess"/>
    <dgm:cxn modelId="{D2E99E88-D82B-4D8C-B247-F30026E8EF86}" type="presParOf" srcId="{E6A6718F-7F3A-4260-B751-DE73B535A028}" destId="{8BD1AEAF-2579-4F3D-B4D6-6EC98C91001E}" srcOrd="1" destOrd="0" presId="urn:microsoft.com/office/officeart/2008/layout/AscendingPictureAccentProcess"/>
    <dgm:cxn modelId="{24376A4F-1F12-49D9-ABF6-3DF464ED38E3}" type="presParOf" srcId="{E6A6718F-7F3A-4260-B751-DE73B535A028}" destId="{78CD9161-D9C1-4C81-B30B-E8AA3184CE5F}" srcOrd="2" destOrd="0" presId="urn:microsoft.com/office/officeart/2008/layout/AscendingPictureAccentProcess"/>
    <dgm:cxn modelId="{F7142C9B-0D5F-4A3B-8B27-0188179301F3}" type="presParOf" srcId="{E6A6718F-7F3A-4260-B751-DE73B535A028}" destId="{D127EE9C-8A74-4643-A42A-64BA44CEDF1F}" srcOrd="3" destOrd="0" presId="urn:microsoft.com/office/officeart/2008/layout/AscendingPictureAccentProcess"/>
    <dgm:cxn modelId="{FE5C7492-4790-45B0-B112-4A128F3943D2}" type="presParOf" srcId="{E6A6718F-7F3A-4260-B751-DE73B535A028}" destId="{E85AE86F-6945-44B6-AD13-D6F1C5ADB7AB}" srcOrd="4" destOrd="0" presId="urn:microsoft.com/office/officeart/2008/layout/AscendingPictureAccentProcess"/>
    <dgm:cxn modelId="{4D75D957-4B8A-40D0-BEA7-0A5F735A8739}" type="presParOf" srcId="{E6A6718F-7F3A-4260-B751-DE73B535A028}" destId="{59D24CAD-1408-4393-BB14-1DE0E25BFA21}" srcOrd="5" destOrd="0" presId="urn:microsoft.com/office/officeart/2008/layout/AscendingPictureAccentProcess"/>
    <dgm:cxn modelId="{E3887269-16C2-46DA-8EF1-DB7760467E48}" type="presParOf" srcId="{E6A6718F-7F3A-4260-B751-DE73B535A028}" destId="{F2F50F5A-5FDD-4256-8527-D8567A881962}" srcOrd="6" destOrd="0" presId="urn:microsoft.com/office/officeart/2008/layout/AscendingPictureAccentProcess"/>
    <dgm:cxn modelId="{61562F34-5E60-4207-938F-1A5F62CF45E7}" type="presParOf" srcId="{E6A6718F-7F3A-4260-B751-DE73B535A028}" destId="{2460EB07-9629-4AC0-991B-653B93218A94}" srcOrd="7" destOrd="0" presId="urn:microsoft.com/office/officeart/2008/layout/AscendingPictureAccentProcess"/>
    <dgm:cxn modelId="{AC5C242B-2537-4487-BD3B-19BD1F3AC1B9}" type="presParOf" srcId="{E6A6718F-7F3A-4260-B751-DE73B535A028}" destId="{83E01E4D-93B4-4939-931A-94D01EC7152B}" srcOrd="8" destOrd="0" presId="urn:microsoft.com/office/officeart/2008/layout/AscendingPictureAccentProcess"/>
    <dgm:cxn modelId="{FD968DBD-A058-439C-865F-449F5F5FA8EF}" type="presParOf" srcId="{E6A6718F-7F3A-4260-B751-DE73B535A028}" destId="{14828DAD-AA91-42D1-9DD5-355913D3E6F3}" srcOrd="9" destOrd="0" presId="urn:microsoft.com/office/officeart/2008/layout/AscendingPictureAccentProcess"/>
    <dgm:cxn modelId="{35CC176D-67B9-4858-B2D5-5994CAD02CDA}" type="presParOf" srcId="{E6A6718F-7F3A-4260-B751-DE73B535A028}" destId="{6514E940-1505-4F47-A829-C0344ACE342A}" srcOrd="10" destOrd="0" presId="urn:microsoft.com/office/officeart/2008/layout/AscendingPictureAccentProcess"/>
    <dgm:cxn modelId="{36725350-CD65-434D-8691-83F8E12FCDC6}" type="presParOf" srcId="{E6A6718F-7F3A-4260-B751-DE73B535A028}" destId="{8C17CE8F-AD01-465A-A294-09705B12E773}" srcOrd="11" destOrd="0" presId="urn:microsoft.com/office/officeart/2008/layout/AscendingPictureAccentProcess"/>
    <dgm:cxn modelId="{3EC233A5-CA65-49D5-8E6F-7F75B87CB801}" type="presParOf" srcId="{E6A6718F-7F3A-4260-B751-DE73B535A028}" destId="{3F15F8B7-2CB8-410A-8F30-214F43D7BCC8}" srcOrd="12" destOrd="0" presId="urn:microsoft.com/office/officeart/2008/layout/AscendingPictureAccentProcess"/>
    <dgm:cxn modelId="{1C259E11-5FF2-41D4-A68C-18E174E27481}" type="presParOf" srcId="{E6A6718F-7F3A-4260-B751-DE73B535A028}" destId="{DA89EF0F-5E75-4606-A66B-31B5CF5B9980}" srcOrd="13" destOrd="0" presId="urn:microsoft.com/office/officeart/2008/layout/AscendingPictureAccentProcess"/>
    <dgm:cxn modelId="{F4C8824F-3858-4C04-B826-31843417B906}" type="presParOf" srcId="{DA89EF0F-5E75-4606-A66B-31B5CF5B9980}" destId="{2C8E3827-58C3-4798-8E6E-C5F5C91624DC}" srcOrd="0" destOrd="0" presId="urn:microsoft.com/office/officeart/2008/layout/AscendingPictureAccentProcess"/>
    <dgm:cxn modelId="{585E83B9-5516-426F-80C0-417E765FDF9D}" type="presParOf" srcId="{E6A6718F-7F3A-4260-B751-DE73B535A028}" destId="{FEAB12AB-183B-479F-88B1-D890A215A2F1}" srcOrd="14" destOrd="0" presId="urn:microsoft.com/office/officeart/2008/layout/AscendingPictureAccentProcess"/>
    <dgm:cxn modelId="{DFB3F8F6-AD1E-44B7-9875-36C40FCD3817}" type="presParOf" srcId="{E6A6718F-7F3A-4260-B751-DE73B535A028}" destId="{D863DA0D-1E0F-4F16-A01C-890C79BC5C81}" srcOrd="15" destOrd="0" presId="urn:microsoft.com/office/officeart/2008/layout/AscendingPictureAccentProcess"/>
    <dgm:cxn modelId="{A4CD6835-0806-4DBE-82A8-C8E484101526}" type="presParOf" srcId="{E6A6718F-7F3A-4260-B751-DE73B535A028}" destId="{FB86D5B6-35F2-4E92-BA50-1BA31D85A846}" srcOrd="16" destOrd="0" presId="urn:microsoft.com/office/officeart/2008/layout/AscendingPictureAccentProcess"/>
    <dgm:cxn modelId="{30455C09-6FF5-4F38-8E53-601EADE8B63D}" type="presParOf" srcId="{FB86D5B6-35F2-4E92-BA50-1BA31D85A846}" destId="{09DA0602-DB03-4795-957C-8CB0C00F8094}" srcOrd="0" destOrd="0" presId="urn:microsoft.com/office/officeart/2008/layout/AscendingPictureAccentProcess"/>
    <dgm:cxn modelId="{9E78D3BB-288C-45C3-BF1C-3A1B6D9FD971}" type="presParOf" srcId="{E6A6718F-7F3A-4260-B751-DE73B535A028}" destId="{9EC9D8C2-2180-4781-B387-F9BAB46E1051}" srcOrd="17" destOrd="0" presId="urn:microsoft.com/office/officeart/2008/layout/AscendingPictureAccentProcess"/>
    <dgm:cxn modelId="{441FA9AD-E5BE-4EDA-8669-860374EAF7B7}" type="presParOf" srcId="{E6A6718F-7F3A-4260-B751-DE73B535A028}" destId="{ACCD3600-3353-4E4A-92B2-6A32459EB9A5}" srcOrd="18" destOrd="0" presId="urn:microsoft.com/office/officeart/2008/layout/AscendingPictureAccentProcess"/>
    <dgm:cxn modelId="{C877B6A7-8302-48FF-B05D-AA4F75C95B12}" type="presParOf" srcId="{ACCD3600-3353-4E4A-92B2-6A32459EB9A5}" destId="{B4465008-D954-43CE-A95F-6D4998CE897E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2133FA-2422-42E7-97EA-18D6CAADE2EC}" type="doc">
      <dgm:prSet loTypeId="urn:microsoft.com/office/officeart/2008/layout/HexagonCluster" loCatId="picture" qsTypeId="urn:microsoft.com/office/officeart/2005/8/quickstyle/3d9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5A1B9E3-4D3E-4557-8D10-E73DB1917BEC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 smtClean="0"/>
        </a:p>
        <a:p>
          <a:endParaRPr lang="en-US" dirty="0"/>
        </a:p>
      </dgm:t>
    </dgm:pt>
    <dgm:pt modelId="{BC49AF0B-236E-4113-A7D4-C2F373F17D88}" type="parTrans" cxnId="{2EC0355F-733B-4CB1-BD45-D118F3FA894B}">
      <dgm:prSet/>
      <dgm:spPr/>
      <dgm:t>
        <a:bodyPr/>
        <a:lstStyle/>
        <a:p>
          <a:endParaRPr lang="en-US"/>
        </a:p>
      </dgm:t>
    </dgm:pt>
    <dgm:pt modelId="{0DB1682E-AA22-4AE3-8BA7-553EBC7E251F}" type="sibTrans" cxnId="{2EC0355F-733B-4CB1-BD45-D118F3FA894B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A384882-C3EC-4AA6-8144-038B93B16FA0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00BA51C-BC1C-49C8-ABB4-B626D3539836}" type="parTrans" cxnId="{6A86765A-1CE1-4069-820A-E351F302FF52}">
      <dgm:prSet/>
      <dgm:spPr/>
      <dgm:t>
        <a:bodyPr/>
        <a:lstStyle/>
        <a:p>
          <a:endParaRPr lang="en-US"/>
        </a:p>
      </dgm:t>
    </dgm:pt>
    <dgm:pt modelId="{C17F0E09-2798-4431-B093-8F03F3273B0F}" type="sibTrans" cxnId="{6A86765A-1CE1-4069-820A-E351F302FF52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en-US"/>
        </a:p>
      </dgm:t>
    </dgm:pt>
    <dgm:pt modelId="{83DE6AFB-3C17-4384-BD9B-2B790F5F7FCA}">
      <dgm:prSet phldrT="[Text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 dirty="0" smtClean="0"/>
        </a:p>
        <a:p>
          <a:endParaRPr lang="en-US" dirty="0"/>
        </a:p>
      </dgm:t>
    </dgm:pt>
    <dgm:pt modelId="{D676B960-8D17-4844-9441-61C6F5F01F46}" type="sibTrans" cxnId="{5DC3F51E-0DF2-4E9D-9E4E-147B304DAF02}">
      <dgm:prSet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8C143EB-9650-45D0-B310-A4C236AEA2C1}" type="parTrans" cxnId="{5DC3F51E-0DF2-4E9D-9E4E-147B304DAF02}">
      <dgm:prSet/>
      <dgm:spPr/>
      <dgm:t>
        <a:bodyPr/>
        <a:lstStyle/>
        <a:p>
          <a:endParaRPr lang="en-US"/>
        </a:p>
      </dgm:t>
    </dgm:pt>
    <dgm:pt modelId="{2AA6533B-7D58-451E-BF10-4DDA337033F4}">
      <dgm:prSet phldrT="[Text]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en-US" dirty="0" smtClean="0"/>
        </a:p>
        <a:p>
          <a:endParaRPr lang="en-US" dirty="0"/>
        </a:p>
      </dgm:t>
    </dgm:pt>
    <dgm:pt modelId="{88779F15-3CE8-4657-A18A-8B97D4034C68}" type="sibTrans" cxnId="{43EA82BE-12DE-4165-8C53-CC9D489FB969}">
      <dgm:prSet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324020D-70CF-4419-87CE-A8C0CF4BB1BC}" type="parTrans" cxnId="{43EA82BE-12DE-4165-8C53-CC9D489FB969}">
      <dgm:prSet/>
      <dgm:spPr/>
      <dgm:t>
        <a:bodyPr/>
        <a:lstStyle/>
        <a:p>
          <a:endParaRPr lang="en-US"/>
        </a:p>
      </dgm:t>
    </dgm:pt>
    <dgm:pt modelId="{9F0954E8-1148-46F9-A914-4EF6CBA0CFB1}" type="pres">
      <dgm:prSet presAssocID="{892133FA-2422-42E7-97EA-18D6CAADE2EC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9EFE7FDC-9879-4087-BC03-EDD89A52FE28}" type="pres">
      <dgm:prSet presAssocID="{2AA6533B-7D58-451E-BF10-4DDA337033F4}" presName="text1" presStyleCnt="0"/>
      <dgm:spPr/>
    </dgm:pt>
    <dgm:pt modelId="{33959A73-8E57-4EC6-AA55-A199C9C0726F}" type="pres">
      <dgm:prSet presAssocID="{2AA6533B-7D58-451E-BF10-4DDA337033F4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EDE66E-07D4-4616-A39E-965595C33C2A}" type="pres">
      <dgm:prSet presAssocID="{2AA6533B-7D58-451E-BF10-4DDA337033F4}" presName="textaccent1" presStyleCnt="0"/>
      <dgm:spPr/>
    </dgm:pt>
    <dgm:pt modelId="{8A0A9693-257C-4E32-9477-E50F622F0D3C}" type="pres">
      <dgm:prSet presAssocID="{2AA6533B-7D58-451E-BF10-4DDA337033F4}" presName="accentRepeatNode" presStyleLbl="solidAlignAcc1" presStyleIdx="0" presStyleCnt="8"/>
      <dgm:spPr/>
    </dgm:pt>
    <dgm:pt modelId="{6768F163-37ED-4359-B4B6-212658ACC9F1}" type="pres">
      <dgm:prSet presAssocID="{88779F15-3CE8-4657-A18A-8B97D4034C68}" presName="image1" presStyleCnt="0"/>
      <dgm:spPr/>
    </dgm:pt>
    <dgm:pt modelId="{1A729057-206D-453D-8FA8-98317D34AC8C}" type="pres">
      <dgm:prSet presAssocID="{88779F15-3CE8-4657-A18A-8B97D4034C68}" presName="imageRepeatNode" presStyleLbl="alignAcc1" presStyleIdx="0" presStyleCnt="4" custScaleX="96132" custScaleY="104778" custLinFactNeighborX="-2316" custLinFactNeighborY="2109"/>
      <dgm:spPr/>
      <dgm:t>
        <a:bodyPr/>
        <a:lstStyle/>
        <a:p>
          <a:endParaRPr lang="en-US"/>
        </a:p>
      </dgm:t>
    </dgm:pt>
    <dgm:pt modelId="{20DF1EB3-006B-4124-96E4-6B7B421939BA}" type="pres">
      <dgm:prSet presAssocID="{88779F15-3CE8-4657-A18A-8B97D4034C68}" presName="imageaccent1" presStyleCnt="0"/>
      <dgm:spPr/>
    </dgm:pt>
    <dgm:pt modelId="{7D2F0D31-738F-4122-A4D9-85776DFFE31D}" type="pres">
      <dgm:prSet presAssocID="{88779F15-3CE8-4657-A18A-8B97D4034C68}" presName="accentRepeatNode" presStyleLbl="solidAlignAcc1" presStyleIdx="1" presStyleCnt="8"/>
      <dgm:spPr/>
    </dgm:pt>
    <dgm:pt modelId="{16C7C6C2-81B9-4259-BF97-42D330DC9DEE}" type="pres">
      <dgm:prSet presAssocID="{F5A1B9E3-4D3E-4557-8D10-E73DB1917BEC}" presName="text2" presStyleCnt="0"/>
      <dgm:spPr/>
    </dgm:pt>
    <dgm:pt modelId="{1312F9FC-1141-45AE-A200-0178CE8AD78A}" type="pres">
      <dgm:prSet presAssocID="{F5A1B9E3-4D3E-4557-8D10-E73DB1917BEC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3F08A-EB8D-4493-80FC-277C37CBE128}" type="pres">
      <dgm:prSet presAssocID="{F5A1B9E3-4D3E-4557-8D10-E73DB1917BEC}" presName="textaccent2" presStyleCnt="0"/>
      <dgm:spPr/>
    </dgm:pt>
    <dgm:pt modelId="{890C5F7B-D333-4A8F-923F-BEAB15558B39}" type="pres">
      <dgm:prSet presAssocID="{F5A1B9E3-4D3E-4557-8D10-E73DB1917BEC}" presName="accentRepeatNode" presStyleLbl="solidAlignAcc1" presStyleIdx="2" presStyleCnt="8"/>
      <dgm:spPr/>
    </dgm:pt>
    <dgm:pt modelId="{05E5915F-9E25-4C6C-AB73-2C568C7E542C}" type="pres">
      <dgm:prSet presAssocID="{0DB1682E-AA22-4AE3-8BA7-553EBC7E251F}" presName="image2" presStyleCnt="0"/>
      <dgm:spPr/>
    </dgm:pt>
    <dgm:pt modelId="{B3794F27-C94C-4C9D-BE18-4460CB5C66BC}" type="pres">
      <dgm:prSet presAssocID="{0DB1682E-AA22-4AE3-8BA7-553EBC7E251F}" presName="imageRepeatNode" presStyleLbl="alignAcc1" presStyleIdx="1" presStyleCnt="4"/>
      <dgm:spPr/>
      <dgm:t>
        <a:bodyPr/>
        <a:lstStyle/>
        <a:p>
          <a:endParaRPr lang="en-US"/>
        </a:p>
      </dgm:t>
    </dgm:pt>
    <dgm:pt modelId="{7CCCA623-13E1-4841-9CE9-26DAB5576F60}" type="pres">
      <dgm:prSet presAssocID="{0DB1682E-AA22-4AE3-8BA7-553EBC7E251F}" presName="imageaccent2" presStyleCnt="0"/>
      <dgm:spPr/>
    </dgm:pt>
    <dgm:pt modelId="{1ECE48D8-AAB6-4225-8CD0-23455CB7B26A}" type="pres">
      <dgm:prSet presAssocID="{0DB1682E-AA22-4AE3-8BA7-553EBC7E251F}" presName="accentRepeatNode" presStyleLbl="solidAlignAcc1" presStyleIdx="3" presStyleCnt="8"/>
      <dgm:spPr/>
    </dgm:pt>
    <dgm:pt modelId="{41C5CB6A-76BA-4342-A01E-7D94DFF695B8}" type="pres">
      <dgm:prSet presAssocID="{83DE6AFB-3C17-4384-BD9B-2B790F5F7FCA}" presName="text3" presStyleCnt="0"/>
      <dgm:spPr/>
    </dgm:pt>
    <dgm:pt modelId="{936D981D-8416-4AED-AB17-18EEEC78FF1F}" type="pres">
      <dgm:prSet presAssocID="{83DE6AFB-3C17-4384-BD9B-2B790F5F7FCA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714C84-1FB3-4B8A-8DD3-AAA8E43B1409}" type="pres">
      <dgm:prSet presAssocID="{83DE6AFB-3C17-4384-BD9B-2B790F5F7FCA}" presName="textaccent3" presStyleCnt="0"/>
      <dgm:spPr/>
    </dgm:pt>
    <dgm:pt modelId="{3049CABB-ACD5-46EF-91B6-360DAD4BB7D4}" type="pres">
      <dgm:prSet presAssocID="{83DE6AFB-3C17-4384-BD9B-2B790F5F7FCA}" presName="accentRepeatNode" presStyleLbl="solidAlignAcc1" presStyleIdx="4" presStyleCnt="8"/>
      <dgm:spPr/>
    </dgm:pt>
    <dgm:pt modelId="{BA629543-72AC-4489-A855-8B3F68E561B4}" type="pres">
      <dgm:prSet presAssocID="{D676B960-8D17-4844-9441-61C6F5F01F46}" presName="image3" presStyleCnt="0"/>
      <dgm:spPr/>
    </dgm:pt>
    <dgm:pt modelId="{22252082-2C69-473E-AF18-9534820CDE0E}" type="pres">
      <dgm:prSet presAssocID="{D676B960-8D17-4844-9441-61C6F5F01F46}" presName="imageRepeatNode" presStyleLbl="alignAcc1" presStyleIdx="2" presStyleCnt="4"/>
      <dgm:spPr/>
      <dgm:t>
        <a:bodyPr/>
        <a:lstStyle/>
        <a:p>
          <a:endParaRPr lang="en-US"/>
        </a:p>
      </dgm:t>
    </dgm:pt>
    <dgm:pt modelId="{4E00AAD8-A30F-4123-B68F-09E6AFB0AF33}" type="pres">
      <dgm:prSet presAssocID="{D676B960-8D17-4844-9441-61C6F5F01F46}" presName="imageaccent3" presStyleCnt="0"/>
      <dgm:spPr/>
    </dgm:pt>
    <dgm:pt modelId="{6A590C20-E5B2-4B7F-9EAA-D3E6CB8D2B8B}" type="pres">
      <dgm:prSet presAssocID="{D676B960-8D17-4844-9441-61C6F5F01F46}" presName="accentRepeatNode" presStyleLbl="solidAlignAcc1" presStyleIdx="5" presStyleCnt="8"/>
      <dgm:spPr/>
    </dgm:pt>
    <dgm:pt modelId="{726D012F-180A-496F-BDD7-5E1FC6237B46}" type="pres">
      <dgm:prSet presAssocID="{0A384882-C3EC-4AA6-8144-038B93B16FA0}" presName="text4" presStyleCnt="0"/>
      <dgm:spPr/>
    </dgm:pt>
    <dgm:pt modelId="{3BFCE91F-6D77-443D-9635-BC0FB577F864}" type="pres">
      <dgm:prSet presAssocID="{0A384882-C3EC-4AA6-8144-038B93B16FA0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3BE787-ACAB-4E03-A5A4-CD3ED3C93DCC}" type="pres">
      <dgm:prSet presAssocID="{0A384882-C3EC-4AA6-8144-038B93B16FA0}" presName="textaccent4" presStyleCnt="0"/>
      <dgm:spPr/>
    </dgm:pt>
    <dgm:pt modelId="{154DAAD0-52B7-4149-BEA1-3CBE2A2E2CF5}" type="pres">
      <dgm:prSet presAssocID="{0A384882-C3EC-4AA6-8144-038B93B16FA0}" presName="accentRepeatNode" presStyleLbl="solidAlignAcc1" presStyleIdx="6" presStyleCnt="8"/>
      <dgm:spPr/>
    </dgm:pt>
    <dgm:pt modelId="{D8CF6CAF-3941-4C2B-AAB8-11BAB0A8005B}" type="pres">
      <dgm:prSet presAssocID="{C17F0E09-2798-4431-B093-8F03F3273B0F}" presName="image4" presStyleCnt="0"/>
      <dgm:spPr/>
    </dgm:pt>
    <dgm:pt modelId="{FCBC0C69-74A3-43F2-89F1-6D3F903CC2AC}" type="pres">
      <dgm:prSet presAssocID="{C17F0E09-2798-4431-B093-8F03F3273B0F}" presName="imageRepeatNode" presStyleLbl="alignAcc1" presStyleIdx="3" presStyleCnt="4" custLinFactNeighborX="9715" custLinFactNeighborY="-10049"/>
      <dgm:spPr/>
      <dgm:t>
        <a:bodyPr/>
        <a:lstStyle/>
        <a:p>
          <a:endParaRPr lang="en-US"/>
        </a:p>
      </dgm:t>
    </dgm:pt>
    <dgm:pt modelId="{418881F5-8AF3-4947-AA3D-C5F088F179A6}" type="pres">
      <dgm:prSet presAssocID="{C17F0E09-2798-4431-B093-8F03F3273B0F}" presName="imageaccent4" presStyleCnt="0"/>
      <dgm:spPr/>
    </dgm:pt>
    <dgm:pt modelId="{CBDB37FB-1D6E-40D6-A05F-AEF4C231E27D}" type="pres">
      <dgm:prSet presAssocID="{C17F0E09-2798-4431-B093-8F03F3273B0F}" presName="accentRepeatNode" presStyleLbl="solidAlignAcc1" presStyleIdx="7" presStyleCnt="8"/>
      <dgm:spPr/>
    </dgm:pt>
  </dgm:ptLst>
  <dgm:cxnLst>
    <dgm:cxn modelId="{813CEBBD-0AC4-4DEC-827C-3A9079F858FE}" type="presOf" srcId="{C17F0E09-2798-4431-B093-8F03F3273B0F}" destId="{FCBC0C69-74A3-43F2-89F1-6D3F903CC2AC}" srcOrd="0" destOrd="0" presId="urn:microsoft.com/office/officeart/2008/layout/HexagonCluster"/>
    <dgm:cxn modelId="{7C89ED4F-7C56-4756-99C8-34E7D2B9A904}" type="presOf" srcId="{892133FA-2422-42E7-97EA-18D6CAADE2EC}" destId="{9F0954E8-1148-46F9-A914-4EF6CBA0CFB1}" srcOrd="0" destOrd="0" presId="urn:microsoft.com/office/officeart/2008/layout/HexagonCluster"/>
    <dgm:cxn modelId="{CBC5DB80-B72D-4715-B702-A76726EFDF81}" type="presOf" srcId="{0A384882-C3EC-4AA6-8144-038B93B16FA0}" destId="{3BFCE91F-6D77-443D-9635-BC0FB577F864}" srcOrd="0" destOrd="0" presId="urn:microsoft.com/office/officeart/2008/layout/HexagonCluster"/>
    <dgm:cxn modelId="{50DD037A-DFB9-46ED-930B-F98218C6AEFF}" type="presOf" srcId="{88779F15-3CE8-4657-A18A-8B97D4034C68}" destId="{1A729057-206D-453D-8FA8-98317D34AC8C}" srcOrd="0" destOrd="0" presId="urn:microsoft.com/office/officeart/2008/layout/HexagonCluster"/>
    <dgm:cxn modelId="{9D28789D-860D-4312-9661-2CE1D93E209D}" type="presOf" srcId="{83DE6AFB-3C17-4384-BD9B-2B790F5F7FCA}" destId="{936D981D-8416-4AED-AB17-18EEEC78FF1F}" srcOrd="0" destOrd="0" presId="urn:microsoft.com/office/officeart/2008/layout/HexagonCluster"/>
    <dgm:cxn modelId="{C2BA6AF1-F7CD-4A2D-AD3E-F68626C61FF5}" type="presOf" srcId="{D676B960-8D17-4844-9441-61C6F5F01F46}" destId="{22252082-2C69-473E-AF18-9534820CDE0E}" srcOrd="0" destOrd="0" presId="urn:microsoft.com/office/officeart/2008/layout/HexagonCluster"/>
    <dgm:cxn modelId="{6A86765A-1CE1-4069-820A-E351F302FF52}" srcId="{892133FA-2422-42E7-97EA-18D6CAADE2EC}" destId="{0A384882-C3EC-4AA6-8144-038B93B16FA0}" srcOrd="3" destOrd="0" parTransId="{B00BA51C-BC1C-49C8-ABB4-B626D3539836}" sibTransId="{C17F0E09-2798-4431-B093-8F03F3273B0F}"/>
    <dgm:cxn modelId="{9A65B60E-A550-4CBC-A3CC-4A440EBAD05D}" type="presOf" srcId="{F5A1B9E3-4D3E-4557-8D10-E73DB1917BEC}" destId="{1312F9FC-1141-45AE-A200-0178CE8AD78A}" srcOrd="0" destOrd="0" presId="urn:microsoft.com/office/officeart/2008/layout/HexagonCluster"/>
    <dgm:cxn modelId="{2EC0355F-733B-4CB1-BD45-D118F3FA894B}" srcId="{892133FA-2422-42E7-97EA-18D6CAADE2EC}" destId="{F5A1B9E3-4D3E-4557-8D10-E73DB1917BEC}" srcOrd="1" destOrd="0" parTransId="{BC49AF0B-236E-4113-A7D4-C2F373F17D88}" sibTransId="{0DB1682E-AA22-4AE3-8BA7-553EBC7E251F}"/>
    <dgm:cxn modelId="{43EA82BE-12DE-4165-8C53-CC9D489FB969}" srcId="{892133FA-2422-42E7-97EA-18D6CAADE2EC}" destId="{2AA6533B-7D58-451E-BF10-4DDA337033F4}" srcOrd="0" destOrd="0" parTransId="{3324020D-70CF-4419-87CE-A8C0CF4BB1BC}" sibTransId="{88779F15-3CE8-4657-A18A-8B97D4034C68}"/>
    <dgm:cxn modelId="{3CDFB2E6-7F9E-4FCE-A592-15DC9B47CBAE}" type="presOf" srcId="{2AA6533B-7D58-451E-BF10-4DDA337033F4}" destId="{33959A73-8E57-4EC6-AA55-A199C9C0726F}" srcOrd="0" destOrd="0" presId="urn:microsoft.com/office/officeart/2008/layout/HexagonCluster"/>
    <dgm:cxn modelId="{5DC3F51E-0DF2-4E9D-9E4E-147B304DAF02}" srcId="{892133FA-2422-42E7-97EA-18D6CAADE2EC}" destId="{83DE6AFB-3C17-4384-BD9B-2B790F5F7FCA}" srcOrd="2" destOrd="0" parTransId="{38C143EB-9650-45D0-B310-A4C236AEA2C1}" sibTransId="{D676B960-8D17-4844-9441-61C6F5F01F46}"/>
    <dgm:cxn modelId="{58AB7BCB-F9A7-4B6C-A721-18E06BB5F75C}" type="presOf" srcId="{0DB1682E-AA22-4AE3-8BA7-553EBC7E251F}" destId="{B3794F27-C94C-4C9D-BE18-4460CB5C66BC}" srcOrd="0" destOrd="0" presId="urn:microsoft.com/office/officeart/2008/layout/HexagonCluster"/>
    <dgm:cxn modelId="{0F7348D8-3FE5-4A64-9EAB-8439BE26C2B8}" type="presParOf" srcId="{9F0954E8-1148-46F9-A914-4EF6CBA0CFB1}" destId="{9EFE7FDC-9879-4087-BC03-EDD89A52FE28}" srcOrd="0" destOrd="0" presId="urn:microsoft.com/office/officeart/2008/layout/HexagonCluster"/>
    <dgm:cxn modelId="{CDE3D704-B94F-41BD-8DDF-5D31D99C8121}" type="presParOf" srcId="{9EFE7FDC-9879-4087-BC03-EDD89A52FE28}" destId="{33959A73-8E57-4EC6-AA55-A199C9C0726F}" srcOrd="0" destOrd="0" presId="urn:microsoft.com/office/officeart/2008/layout/HexagonCluster"/>
    <dgm:cxn modelId="{640BAE49-9D7C-48D6-BF06-D6508FF2DF83}" type="presParOf" srcId="{9F0954E8-1148-46F9-A914-4EF6CBA0CFB1}" destId="{7DEDE66E-07D4-4616-A39E-965595C33C2A}" srcOrd="1" destOrd="0" presId="urn:microsoft.com/office/officeart/2008/layout/HexagonCluster"/>
    <dgm:cxn modelId="{6EFFEBD8-EC7E-4A20-975D-A7D712460A6B}" type="presParOf" srcId="{7DEDE66E-07D4-4616-A39E-965595C33C2A}" destId="{8A0A9693-257C-4E32-9477-E50F622F0D3C}" srcOrd="0" destOrd="0" presId="urn:microsoft.com/office/officeart/2008/layout/HexagonCluster"/>
    <dgm:cxn modelId="{E37B64ED-5ADD-4F55-8C29-3DBF9F48C4D2}" type="presParOf" srcId="{9F0954E8-1148-46F9-A914-4EF6CBA0CFB1}" destId="{6768F163-37ED-4359-B4B6-212658ACC9F1}" srcOrd="2" destOrd="0" presId="urn:microsoft.com/office/officeart/2008/layout/HexagonCluster"/>
    <dgm:cxn modelId="{94DB30FD-306A-4663-AAD2-5E45DE368C19}" type="presParOf" srcId="{6768F163-37ED-4359-B4B6-212658ACC9F1}" destId="{1A729057-206D-453D-8FA8-98317D34AC8C}" srcOrd="0" destOrd="0" presId="urn:microsoft.com/office/officeart/2008/layout/HexagonCluster"/>
    <dgm:cxn modelId="{CE390289-AA1F-4867-B753-BC962C1D6124}" type="presParOf" srcId="{9F0954E8-1148-46F9-A914-4EF6CBA0CFB1}" destId="{20DF1EB3-006B-4124-96E4-6B7B421939BA}" srcOrd="3" destOrd="0" presId="urn:microsoft.com/office/officeart/2008/layout/HexagonCluster"/>
    <dgm:cxn modelId="{41A428C0-8B3C-437F-94A2-5EA98F7D748E}" type="presParOf" srcId="{20DF1EB3-006B-4124-96E4-6B7B421939BA}" destId="{7D2F0D31-738F-4122-A4D9-85776DFFE31D}" srcOrd="0" destOrd="0" presId="urn:microsoft.com/office/officeart/2008/layout/HexagonCluster"/>
    <dgm:cxn modelId="{5EB3D9F1-1B9F-48EE-B833-4A08F69BD76A}" type="presParOf" srcId="{9F0954E8-1148-46F9-A914-4EF6CBA0CFB1}" destId="{16C7C6C2-81B9-4259-BF97-42D330DC9DEE}" srcOrd="4" destOrd="0" presId="urn:microsoft.com/office/officeart/2008/layout/HexagonCluster"/>
    <dgm:cxn modelId="{7D9CE96A-71F7-4102-8914-2BC3E5E23BA2}" type="presParOf" srcId="{16C7C6C2-81B9-4259-BF97-42D330DC9DEE}" destId="{1312F9FC-1141-45AE-A200-0178CE8AD78A}" srcOrd="0" destOrd="0" presId="urn:microsoft.com/office/officeart/2008/layout/HexagonCluster"/>
    <dgm:cxn modelId="{E24463C5-B016-481E-BF91-C10A05197791}" type="presParOf" srcId="{9F0954E8-1148-46F9-A914-4EF6CBA0CFB1}" destId="{8773F08A-EB8D-4493-80FC-277C37CBE128}" srcOrd="5" destOrd="0" presId="urn:microsoft.com/office/officeart/2008/layout/HexagonCluster"/>
    <dgm:cxn modelId="{5BB40CB7-E775-48E7-95CC-9135B111BAC7}" type="presParOf" srcId="{8773F08A-EB8D-4493-80FC-277C37CBE128}" destId="{890C5F7B-D333-4A8F-923F-BEAB15558B39}" srcOrd="0" destOrd="0" presId="urn:microsoft.com/office/officeart/2008/layout/HexagonCluster"/>
    <dgm:cxn modelId="{8D8AD387-4E0E-40BE-A794-50DA50DC393C}" type="presParOf" srcId="{9F0954E8-1148-46F9-A914-4EF6CBA0CFB1}" destId="{05E5915F-9E25-4C6C-AB73-2C568C7E542C}" srcOrd="6" destOrd="0" presId="urn:microsoft.com/office/officeart/2008/layout/HexagonCluster"/>
    <dgm:cxn modelId="{DC0D60EA-0B19-43AF-A883-EB0C61EF2173}" type="presParOf" srcId="{05E5915F-9E25-4C6C-AB73-2C568C7E542C}" destId="{B3794F27-C94C-4C9D-BE18-4460CB5C66BC}" srcOrd="0" destOrd="0" presId="urn:microsoft.com/office/officeart/2008/layout/HexagonCluster"/>
    <dgm:cxn modelId="{9DFE8409-915E-4CE6-8610-86884A56E425}" type="presParOf" srcId="{9F0954E8-1148-46F9-A914-4EF6CBA0CFB1}" destId="{7CCCA623-13E1-4841-9CE9-26DAB5576F60}" srcOrd="7" destOrd="0" presId="urn:microsoft.com/office/officeart/2008/layout/HexagonCluster"/>
    <dgm:cxn modelId="{566C275C-45FD-4F6E-B075-809716A13F7E}" type="presParOf" srcId="{7CCCA623-13E1-4841-9CE9-26DAB5576F60}" destId="{1ECE48D8-AAB6-4225-8CD0-23455CB7B26A}" srcOrd="0" destOrd="0" presId="urn:microsoft.com/office/officeart/2008/layout/HexagonCluster"/>
    <dgm:cxn modelId="{B81A36D5-6BDE-4215-B0D8-E6AE0CB65747}" type="presParOf" srcId="{9F0954E8-1148-46F9-A914-4EF6CBA0CFB1}" destId="{41C5CB6A-76BA-4342-A01E-7D94DFF695B8}" srcOrd="8" destOrd="0" presId="urn:microsoft.com/office/officeart/2008/layout/HexagonCluster"/>
    <dgm:cxn modelId="{BEC0A064-3A8D-4EB1-A3C9-A8B646D8F8BD}" type="presParOf" srcId="{41C5CB6A-76BA-4342-A01E-7D94DFF695B8}" destId="{936D981D-8416-4AED-AB17-18EEEC78FF1F}" srcOrd="0" destOrd="0" presId="urn:microsoft.com/office/officeart/2008/layout/HexagonCluster"/>
    <dgm:cxn modelId="{509E66BF-BA14-46B3-B736-F6B164E14078}" type="presParOf" srcId="{9F0954E8-1148-46F9-A914-4EF6CBA0CFB1}" destId="{2C714C84-1FB3-4B8A-8DD3-AAA8E43B1409}" srcOrd="9" destOrd="0" presId="urn:microsoft.com/office/officeart/2008/layout/HexagonCluster"/>
    <dgm:cxn modelId="{4C7A30E5-8388-405D-8D3E-2667B1898B26}" type="presParOf" srcId="{2C714C84-1FB3-4B8A-8DD3-AAA8E43B1409}" destId="{3049CABB-ACD5-46EF-91B6-360DAD4BB7D4}" srcOrd="0" destOrd="0" presId="urn:microsoft.com/office/officeart/2008/layout/HexagonCluster"/>
    <dgm:cxn modelId="{EA20BC06-D854-4A29-ACA2-EBCC07E9940D}" type="presParOf" srcId="{9F0954E8-1148-46F9-A914-4EF6CBA0CFB1}" destId="{BA629543-72AC-4489-A855-8B3F68E561B4}" srcOrd="10" destOrd="0" presId="urn:microsoft.com/office/officeart/2008/layout/HexagonCluster"/>
    <dgm:cxn modelId="{629F8F78-BB32-4443-84CF-E316735CF67C}" type="presParOf" srcId="{BA629543-72AC-4489-A855-8B3F68E561B4}" destId="{22252082-2C69-473E-AF18-9534820CDE0E}" srcOrd="0" destOrd="0" presId="urn:microsoft.com/office/officeart/2008/layout/HexagonCluster"/>
    <dgm:cxn modelId="{1B3A983C-9BC3-45CE-8A56-D276C52F2432}" type="presParOf" srcId="{9F0954E8-1148-46F9-A914-4EF6CBA0CFB1}" destId="{4E00AAD8-A30F-4123-B68F-09E6AFB0AF33}" srcOrd="11" destOrd="0" presId="urn:microsoft.com/office/officeart/2008/layout/HexagonCluster"/>
    <dgm:cxn modelId="{54A3CC76-013A-4504-87E9-3277DE209EFD}" type="presParOf" srcId="{4E00AAD8-A30F-4123-B68F-09E6AFB0AF33}" destId="{6A590C20-E5B2-4B7F-9EAA-D3E6CB8D2B8B}" srcOrd="0" destOrd="0" presId="urn:microsoft.com/office/officeart/2008/layout/HexagonCluster"/>
    <dgm:cxn modelId="{AB3AF298-1B38-4EAE-A882-4FE83B2758A0}" type="presParOf" srcId="{9F0954E8-1148-46F9-A914-4EF6CBA0CFB1}" destId="{726D012F-180A-496F-BDD7-5E1FC6237B46}" srcOrd="12" destOrd="0" presId="urn:microsoft.com/office/officeart/2008/layout/HexagonCluster"/>
    <dgm:cxn modelId="{754C5B44-F69B-491B-B7C2-C727D49E91B2}" type="presParOf" srcId="{726D012F-180A-496F-BDD7-5E1FC6237B46}" destId="{3BFCE91F-6D77-443D-9635-BC0FB577F864}" srcOrd="0" destOrd="0" presId="urn:microsoft.com/office/officeart/2008/layout/HexagonCluster"/>
    <dgm:cxn modelId="{362EE8CC-F064-4DAC-B152-8E9E2FDECD4C}" type="presParOf" srcId="{9F0954E8-1148-46F9-A914-4EF6CBA0CFB1}" destId="{653BE787-ACAB-4E03-A5A4-CD3ED3C93DCC}" srcOrd="13" destOrd="0" presId="urn:microsoft.com/office/officeart/2008/layout/HexagonCluster"/>
    <dgm:cxn modelId="{68923200-32E2-40B4-B91C-8B5532BCDE5C}" type="presParOf" srcId="{653BE787-ACAB-4E03-A5A4-CD3ED3C93DCC}" destId="{154DAAD0-52B7-4149-BEA1-3CBE2A2E2CF5}" srcOrd="0" destOrd="0" presId="urn:microsoft.com/office/officeart/2008/layout/HexagonCluster"/>
    <dgm:cxn modelId="{785B4083-EAFC-4410-9D7C-85040551B275}" type="presParOf" srcId="{9F0954E8-1148-46F9-A914-4EF6CBA0CFB1}" destId="{D8CF6CAF-3941-4C2B-AAB8-11BAB0A8005B}" srcOrd="14" destOrd="0" presId="urn:microsoft.com/office/officeart/2008/layout/HexagonCluster"/>
    <dgm:cxn modelId="{52954E52-80DB-4D4D-ACCE-971AFBB66E3D}" type="presParOf" srcId="{D8CF6CAF-3941-4C2B-AAB8-11BAB0A8005B}" destId="{FCBC0C69-74A3-43F2-89F1-6D3F903CC2AC}" srcOrd="0" destOrd="0" presId="urn:microsoft.com/office/officeart/2008/layout/HexagonCluster"/>
    <dgm:cxn modelId="{1B5C7437-7747-4C0C-9985-8F5BF80431BC}" type="presParOf" srcId="{9F0954E8-1148-46F9-A914-4EF6CBA0CFB1}" destId="{418881F5-8AF3-4947-AA3D-C5F088F179A6}" srcOrd="15" destOrd="0" presId="urn:microsoft.com/office/officeart/2008/layout/HexagonCluster"/>
    <dgm:cxn modelId="{865C0158-56BE-4CB5-A8F7-D1D66588CC8D}" type="presParOf" srcId="{418881F5-8AF3-4947-AA3D-C5F088F179A6}" destId="{CBDB37FB-1D6E-40D6-A05F-AEF4C231E27D}" srcOrd="0" destOrd="0" presId="urn:microsoft.com/office/officeart/2008/layout/HexagonCluster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49A67D-92F4-4051-BF09-12CDC4C0B7EA}">
      <dsp:nvSpPr>
        <dsp:cNvPr id="0" name=""/>
        <dsp:cNvSpPr/>
      </dsp:nvSpPr>
      <dsp:spPr>
        <a:xfrm>
          <a:off x="2544639" y="4271883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D1AEAF-2579-4F3D-B4D6-6EC98C91001E}">
      <dsp:nvSpPr>
        <dsp:cNvPr id="0" name=""/>
        <dsp:cNvSpPr/>
      </dsp:nvSpPr>
      <dsp:spPr>
        <a:xfrm>
          <a:off x="2259237" y="4409304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CD9161-D9C1-4C81-B30B-E8AA3184CE5F}">
      <dsp:nvSpPr>
        <dsp:cNvPr id="0" name=""/>
        <dsp:cNvSpPr/>
      </dsp:nvSpPr>
      <dsp:spPr>
        <a:xfrm>
          <a:off x="1960735" y="4517850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27EE9C-8A74-4643-A42A-64BA44CEDF1F}">
      <dsp:nvSpPr>
        <dsp:cNvPr id="0" name=""/>
        <dsp:cNvSpPr/>
      </dsp:nvSpPr>
      <dsp:spPr>
        <a:xfrm>
          <a:off x="3914569" y="2681118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5AE86F-6945-44B6-AD13-D6F1C5ADB7AB}">
      <dsp:nvSpPr>
        <dsp:cNvPr id="0" name=""/>
        <dsp:cNvSpPr/>
      </dsp:nvSpPr>
      <dsp:spPr>
        <a:xfrm>
          <a:off x="3800408" y="2960772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D24CAD-1408-4393-BB14-1DE0E25BFA21}">
      <dsp:nvSpPr>
        <dsp:cNvPr id="0" name=""/>
        <dsp:cNvSpPr/>
      </dsp:nvSpPr>
      <dsp:spPr>
        <a:xfrm>
          <a:off x="3718998" y="575961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F50F5A-5FDD-4256-8527-D8567A881962}">
      <dsp:nvSpPr>
        <dsp:cNvPr id="0" name=""/>
        <dsp:cNvSpPr/>
      </dsp:nvSpPr>
      <dsp:spPr>
        <a:xfrm>
          <a:off x="3928605" y="442283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60EB07-9629-4AC0-991B-653B93218A94}">
      <dsp:nvSpPr>
        <dsp:cNvPr id="0" name=""/>
        <dsp:cNvSpPr/>
      </dsp:nvSpPr>
      <dsp:spPr>
        <a:xfrm>
          <a:off x="4139147" y="308605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E01E4D-93B4-4939-931A-94D01EC7152B}">
      <dsp:nvSpPr>
        <dsp:cNvPr id="0" name=""/>
        <dsp:cNvSpPr/>
      </dsp:nvSpPr>
      <dsp:spPr>
        <a:xfrm>
          <a:off x="4349690" y="442283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828DAD-AA91-42D1-9DD5-355913D3E6F3}">
      <dsp:nvSpPr>
        <dsp:cNvPr id="0" name=""/>
        <dsp:cNvSpPr/>
      </dsp:nvSpPr>
      <dsp:spPr>
        <a:xfrm>
          <a:off x="4560232" y="575961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514E940-1505-4F47-A829-C0344ACE342A}">
      <dsp:nvSpPr>
        <dsp:cNvPr id="0" name=""/>
        <dsp:cNvSpPr/>
      </dsp:nvSpPr>
      <dsp:spPr>
        <a:xfrm>
          <a:off x="4139147" y="590398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17CE8F-AD01-465A-A294-09705B12E773}">
      <dsp:nvSpPr>
        <dsp:cNvPr id="0" name=""/>
        <dsp:cNvSpPr/>
      </dsp:nvSpPr>
      <dsp:spPr>
        <a:xfrm>
          <a:off x="4139147" y="872725"/>
          <a:ext cx="151590" cy="151590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15F8B7-2CB8-410A-8F30-214F43D7BCC8}">
      <dsp:nvSpPr>
        <dsp:cNvPr id="0" name=""/>
        <dsp:cNvSpPr/>
      </dsp:nvSpPr>
      <dsp:spPr>
        <a:xfrm>
          <a:off x="1080136" y="4896546"/>
          <a:ext cx="4801632" cy="8758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144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kern="1200" cap="all" dirty="0" smtClean="0">
              <a:solidFill>
                <a:schemeClr val="bg1">
                  <a:lumMod val="75000"/>
                </a:schemeClr>
              </a:solidFill>
            </a:rPr>
            <a:t>KOGNITIVNO-VIZUELNI PRISTUP MATEMATIČKOM OBRAZOVANJU</a:t>
          </a:r>
          <a:endParaRPr lang="en-US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1122892" y="4939302"/>
        <a:ext cx="4716120" cy="790344"/>
      </dsp:txXfrm>
    </dsp:sp>
    <dsp:sp modelId="{2C8E3827-58C3-4798-8E6E-C5F5C91624DC}">
      <dsp:nvSpPr>
        <dsp:cNvPr id="0" name=""/>
        <dsp:cNvSpPr/>
      </dsp:nvSpPr>
      <dsp:spPr>
        <a:xfrm>
          <a:off x="316632" y="3981401"/>
          <a:ext cx="1514034" cy="1514301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AB12AB-183B-479F-88B1-D890A215A2F1}">
      <dsp:nvSpPr>
        <dsp:cNvPr id="0" name=""/>
        <dsp:cNvSpPr/>
      </dsp:nvSpPr>
      <dsp:spPr>
        <a:xfrm>
          <a:off x="3312365" y="3539612"/>
          <a:ext cx="4056501" cy="8758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144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kern="1200" cap="all" dirty="0" smtClean="0">
              <a:solidFill>
                <a:schemeClr val="bg1">
                  <a:lumMod val="75000"/>
                </a:schemeClr>
              </a:solidFill>
            </a:rPr>
            <a:t>MATEMATIČKO MODELOVANJE</a:t>
          </a:r>
          <a:endParaRPr lang="en-US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355121" y="3582368"/>
        <a:ext cx="3970989" cy="790344"/>
      </dsp:txXfrm>
    </dsp:sp>
    <dsp:sp modelId="{D863DA0D-1E0F-4F16-A01C-890C79BC5C81}">
      <dsp:nvSpPr>
        <dsp:cNvPr id="0" name=""/>
        <dsp:cNvSpPr/>
      </dsp:nvSpPr>
      <dsp:spPr>
        <a:xfrm>
          <a:off x="6589861" y="3726879"/>
          <a:ext cx="2598561" cy="875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116840" rIns="116840" bIns="11684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600" kern="1200" dirty="0"/>
        </a:p>
      </dsp:txBody>
      <dsp:txXfrm>
        <a:off x="6589861" y="3726879"/>
        <a:ext cx="2598561" cy="875856"/>
      </dsp:txXfrm>
    </dsp:sp>
    <dsp:sp modelId="{09DA0602-DB03-4795-957C-8CB0C00F8094}">
      <dsp:nvSpPr>
        <dsp:cNvPr id="0" name=""/>
        <dsp:cNvSpPr/>
      </dsp:nvSpPr>
      <dsp:spPr>
        <a:xfrm>
          <a:off x="2417378" y="2844071"/>
          <a:ext cx="1514034" cy="1514301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C9D8C2-2180-4781-B387-F9BAB46E1051}">
      <dsp:nvSpPr>
        <dsp:cNvPr id="0" name=""/>
        <dsp:cNvSpPr/>
      </dsp:nvSpPr>
      <dsp:spPr>
        <a:xfrm>
          <a:off x="4248485" y="1998766"/>
          <a:ext cx="4143232" cy="87585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 prstMaterial="dkEdge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1448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b="1" kern="1200" dirty="0" smtClean="0">
              <a:solidFill>
                <a:schemeClr val="bg1">
                  <a:lumMod val="75000"/>
                </a:schemeClr>
              </a:solidFill>
            </a:rPr>
            <a:t>RAČUNARI KAO ALAT MATEMATIČKOG MODELOVANJA</a:t>
          </a:r>
          <a:endParaRPr lang="en-US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4291241" y="2041522"/>
        <a:ext cx="4057720" cy="790344"/>
      </dsp:txXfrm>
    </dsp:sp>
    <dsp:sp modelId="{B4465008-D954-43CE-A95F-6D4998CE897E}">
      <dsp:nvSpPr>
        <dsp:cNvPr id="0" name=""/>
        <dsp:cNvSpPr/>
      </dsp:nvSpPr>
      <dsp:spPr>
        <a:xfrm>
          <a:off x="3153662" y="1008110"/>
          <a:ext cx="1970969" cy="173626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59A73-8E57-4EC6-AA55-A199C9C0726F}">
      <dsp:nvSpPr>
        <dsp:cNvPr id="0" name=""/>
        <dsp:cNvSpPr/>
      </dsp:nvSpPr>
      <dsp:spPr>
        <a:xfrm>
          <a:off x="1920502" y="4598935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46990" rIns="0" bIns="46990" numCol="1" spcCol="1270" anchor="ctr" anchorCtr="0">
          <a:noAutofit/>
          <a:sp3d extrusionH="28000" prstMaterial="matte"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>
        <a:off x="2274898" y="4903143"/>
        <a:ext cx="1579622" cy="1355923"/>
      </dsp:txXfrm>
    </dsp:sp>
    <dsp:sp modelId="{8A0A9693-257C-4E32-9477-E50F622F0D3C}">
      <dsp:nvSpPr>
        <dsp:cNvPr id="0" name=""/>
        <dsp:cNvSpPr/>
      </dsp:nvSpPr>
      <dsp:spPr>
        <a:xfrm>
          <a:off x="1992078" y="5466959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A729057-206D-453D-8FA8-98317D34AC8C}">
      <dsp:nvSpPr>
        <dsp:cNvPr id="0" name=""/>
        <dsp:cNvSpPr/>
      </dsp:nvSpPr>
      <dsp:spPr>
        <a:xfrm>
          <a:off x="0" y="3525656"/>
          <a:ext cx="2199898" cy="2058195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2F0D31-738F-4122-A4D9-85776DFFE31D}">
      <dsp:nvSpPr>
        <dsp:cNvPr id="0" name=""/>
        <dsp:cNvSpPr/>
      </dsp:nvSpPr>
      <dsp:spPr>
        <a:xfrm>
          <a:off x="1527339" y="5223103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12F9FC-1141-45AE-A200-0178CE8AD78A}">
      <dsp:nvSpPr>
        <dsp:cNvPr id="0" name=""/>
        <dsp:cNvSpPr/>
      </dsp:nvSpPr>
      <dsp:spPr>
        <a:xfrm>
          <a:off x="3861118" y="3516110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46990" rIns="0" bIns="46990" numCol="1" spcCol="1270" anchor="ctr" anchorCtr="0">
          <a:noAutofit/>
          <a:sp3d extrusionH="28000" prstMaterial="matte"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>
        <a:off x="4215514" y="3820318"/>
        <a:ext cx="1579622" cy="1355923"/>
      </dsp:txXfrm>
    </dsp:sp>
    <dsp:sp modelId="{890C5F7B-D333-4A8F-923F-BEAB15558B39}">
      <dsp:nvSpPr>
        <dsp:cNvPr id="0" name=""/>
        <dsp:cNvSpPr/>
      </dsp:nvSpPr>
      <dsp:spPr>
        <a:xfrm>
          <a:off x="5428732" y="5205981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3794F27-C94C-4C9D-BE18-4460CB5C66BC}">
      <dsp:nvSpPr>
        <dsp:cNvPr id="0" name=""/>
        <dsp:cNvSpPr/>
      </dsp:nvSpPr>
      <dsp:spPr>
        <a:xfrm>
          <a:off x="5811815" y="4595822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ECE48D8-AAB6-4225-8CD0-23455CB7B26A}">
      <dsp:nvSpPr>
        <dsp:cNvPr id="0" name=""/>
        <dsp:cNvSpPr/>
      </dsp:nvSpPr>
      <dsp:spPr>
        <a:xfrm>
          <a:off x="5864237" y="5475780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36D981D-8416-4AED-AB17-18EEEC78FF1F}">
      <dsp:nvSpPr>
        <dsp:cNvPr id="0" name=""/>
        <dsp:cNvSpPr/>
      </dsp:nvSpPr>
      <dsp:spPr>
        <a:xfrm>
          <a:off x="1920502" y="2457670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46990" rIns="0" bIns="46990" numCol="1" spcCol="1270" anchor="ctr" anchorCtr="0">
          <a:noAutofit/>
          <a:sp3d extrusionH="28000" prstMaterial="matte"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 smtClean="0"/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>
        <a:off x="2274898" y="2761878"/>
        <a:ext cx="1579622" cy="1355923"/>
      </dsp:txXfrm>
    </dsp:sp>
    <dsp:sp modelId="{3049CABB-ACD5-46EF-91B6-360DAD4BB7D4}">
      <dsp:nvSpPr>
        <dsp:cNvPr id="0" name=""/>
        <dsp:cNvSpPr/>
      </dsp:nvSpPr>
      <dsp:spPr>
        <a:xfrm>
          <a:off x="3478035" y="2498140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252082-2C69-473E-AF18-9534820CDE0E}">
      <dsp:nvSpPr>
        <dsp:cNvPr id="0" name=""/>
        <dsp:cNvSpPr/>
      </dsp:nvSpPr>
      <dsp:spPr>
        <a:xfrm>
          <a:off x="3861118" y="1374844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590C20-E5B2-4B7F-9EAA-D3E6CB8D2B8B}">
      <dsp:nvSpPr>
        <dsp:cNvPr id="0" name=""/>
        <dsp:cNvSpPr/>
      </dsp:nvSpPr>
      <dsp:spPr>
        <a:xfrm>
          <a:off x="3913540" y="2245463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FCE91F-6D77-443D-9635-BC0FB577F864}">
      <dsp:nvSpPr>
        <dsp:cNvPr id="0" name=""/>
        <dsp:cNvSpPr/>
      </dsp:nvSpPr>
      <dsp:spPr>
        <a:xfrm>
          <a:off x="5811815" y="2454557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46990" rIns="0" bIns="46990" numCol="1" spcCol="1270" anchor="ctr" anchorCtr="0">
          <a:noAutofit/>
          <a:sp3d extrusionH="28000" prstMaterial="matte"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/>
        </a:p>
      </dsp:txBody>
      <dsp:txXfrm>
        <a:off x="6166211" y="2758765"/>
        <a:ext cx="1579622" cy="1355923"/>
      </dsp:txXfrm>
    </dsp:sp>
    <dsp:sp modelId="{154DAAD0-52B7-4149-BEA1-3CBE2A2E2CF5}">
      <dsp:nvSpPr>
        <dsp:cNvPr id="0" name=""/>
        <dsp:cNvSpPr/>
      </dsp:nvSpPr>
      <dsp:spPr>
        <a:xfrm>
          <a:off x="7779649" y="3321543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BC0C69-74A3-43F2-89F1-6D3F903CC2AC}">
      <dsp:nvSpPr>
        <dsp:cNvPr id="0" name=""/>
        <dsp:cNvSpPr/>
      </dsp:nvSpPr>
      <dsp:spPr>
        <a:xfrm>
          <a:off x="7792705" y="3336873"/>
          <a:ext cx="2288414" cy="1964339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DB37FB-1D6E-40D6-A05F-AEF4C231E27D}">
      <dsp:nvSpPr>
        <dsp:cNvPr id="0" name=""/>
        <dsp:cNvSpPr/>
      </dsp:nvSpPr>
      <dsp:spPr>
        <a:xfrm>
          <a:off x="8232292" y="3569032"/>
          <a:ext cx="267149" cy="230366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51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469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7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42028-2FAF-490C-BA82-D5464D21EC6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95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23F21-5969-4390-BF1C-0F5EB6865D3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74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7D875-3F37-4C54-B157-EFA1DE3BCD66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432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4620D-800E-4DC6-97B4-157954AC38E1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595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2B3FF-AD18-476C-8D29-23F9CA195FA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04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450C-F6C3-4828-A232-3CF3D92D75F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724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FE2B4-07EF-48C9-9410-D8C0F93DDA6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827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D3A59-F22D-48EC-998F-DB26F0F6B20C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8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42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90062-E149-4B94-A9AF-22D0A08AFEE1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520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7F0FC-9FC0-443F-8FC0-76349EA60B5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47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7309E-A850-4453-AE50-C9E279FADDB7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67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452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23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46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3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9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0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71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6656C-951D-411F-8B8E-E36A10D707CD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7A2FE-D4CF-4620-A8F1-505EE2623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68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FDA940-FFB7-4BA0-9A8E-DF4D57715F67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47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Korisnik\Desktop\tramENG.ggb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270" b="-860"/>
          <a:stretch/>
        </p:blipFill>
        <p:spPr bwMode="auto">
          <a:xfrm>
            <a:off x="611560" y="36105"/>
            <a:ext cx="7920879" cy="454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1763688" y="4653136"/>
            <a:ext cx="7128792" cy="1800199"/>
          </a:xfrm>
          <a:noFill/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 eaLnBrk="1" hangingPunct="1"/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MATEMATIČKO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MODELOVANJE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PROBLEMA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KRETANJA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DINAMIČKOM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VIZUELNOM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OKRUŽENJU</a:t>
            </a:r>
            <a:endParaRPr lang="es-ES" sz="2400" b="1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46" y="852601"/>
            <a:ext cx="3672408" cy="34131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23454" y="849179"/>
            <a:ext cx="4208985" cy="34317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r-Latn-RS" sz="12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r-Latn-R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Đurđica Takači</a:t>
            </a: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Univerzitet u Novom Sadu</a:t>
            </a: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Prirodno-matematički fakultet</a:t>
            </a:r>
            <a:endParaRPr lang="sr-Latn-RS" sz="14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Departman za matematiku i informatiku</a:t>
            </a:r>
          </a:p>
          <a:p>
            <a:endParaRPr lang="sr-Latn-R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sr-Latn-R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sr-Latn-R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Valentina Kostić</a:t>
            </a: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Gimnazija Pirot</a:t>
            </a:r>
          </a:p>
          <a:p>
            <a:endParaRPr lang="sr-Latn-R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sr-Latn-R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sr-Latn-R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Tanja Sekulić</a:t>
            </a: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Visoka tehnička škola strukovnih studija</a:t>
            </a:r>
          </a:p>
          <a:p>
            <a:r>
              <a:rPr lang="sr-Latn-RS" sz="1400" dirty="0" smtClean="0">
                <a:solidFill>
                  <a:schemeClr val="accent2">
                    <a:lumMod val="75000"/>
                  </a:schemeClr>
                </a:solidFill>
              </a:rPr>
              <a:t>Zrenjanin</a:t>
            </a:r>
          </a:p>
          <a:p>
            <a:endParaRPr lang="en-US" sz="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0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4"/>
          <a:stretch/>
        </p:blipFill>
        <p:spPr bwMode="auto">
          <a:xfrm>
            <a:off x="166560" y="1340768"/>
            <a:ext cx="8710910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96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5"/>
          <a:stretch/>
        </p:blipFill>
        <p:spPr bwMode="auto">
          <a:xfrm>
            <a:off x="251520" y="1268760"/>
            <a:ext cx="8599361" cy="486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18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5"/>
          <a:stretch/>
        </p:blipFill>
        <p:spPr bwMode="auto">
          <a:xfrm>
            <a:off x="323528" y="1268760"/>
            <a:ext cx="8472146" cy="47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2"/>
          <a:stretch/>
        </p:blipFill>
        <p:spPr bwMode="auto">
          <a:xfrm>
            <a:off x="278907" y="1628800"/>
            <a:ext cx="8468757" cy="480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173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8"/>
          <a:stretch/>
        </p:blipFill>
        <p:spPr bwMode="auto">
          <a:xfrm>
            <a:off x="251520" y="1196752"/>
            <a:ext cx="8571816" cy="482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4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0" y="1556792"/>
            <a:ext cx="924887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r-Latn-RS" sz="4000" b="1" dirty="0" smtClean="0">
                <a:solidFill>
                  <a:schemeClr val="bg1"/>
                </a:solidFill>
              </a:rPr>
              <a:t>JA ČUJEM</a:t>
            </a:r>
            <a:r>
              <a:rPr lang="en-US" sz="4000" b="1" dirty="0" smtClean="0">
                <a:solidFill>
                  <a:schemeClr val="bg1"/>
                </a:solidFill>
              </a:rPr>
              <a:t>. </a:t>
            </a:r>
            <a:r>
              <a:rPr lang="sr-Latn-RS" sz="4000" b="1" dirty="0" smtClean="0">
                <a:solidFill>
                  <a:schemeClr val="bg1"/>
                </a:solidFill>
              </a:rPr>
              <a:t>JA ZABORAVIM</a:t>
            </a:r>
            <a:r>
              <a:rPr lang="en-US" sz="4000" b="1" dirty="0" smtClean="0">
                <a:solidFill>
                  <a:schemeClr val="bg1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sr-Latn-RS" sz="6000" b="1" dirty="0" smtClean="0">
                <a:solidFill>
                  <a:schemeClr val="bg1">
                    <a:lumMod val="75000"/>
                  </a:schemeClr>
                </a:solidFill>
              </a:rPr>
              <a:t>JA VIDIM</a:t>
            </a:r>
            <a:r>
              <a:rPr lang="en-US" sz="6000" b="1" dirty="0" smtClean="0">
                <a:solidFill>
                  <a:schemeClr val="bg1">
                    <a:lumMod val="75000"/>
                  </a:schemeClr>
                </a:solidFill>
              </a:rPr>
              <a:t>. </a:t>
            </a:r>
            <a:r>
              <a:rPr lang="sr-Latn-RS" sz="6000" b="1" dirty="0" smtClean="0">
                <a:solidFill>
                  <a:schemeClr val="bg1">
                    <a:lumMod val="75000"/>
                  </a:schemeClr>
                </a:solidFill>
              </a:rPr>
              <a:t>JA ZAPAMTIM</a:t>
            </a:r>
            <a:r>
              <a:rPr lang="en-US" sz="6000" b="1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r>
              <a:rPr lang="sr-Latn-RS" sz="8000" b="1" dirty="0" smtClean="0">
                <a:solidFill>
                  <a:srgbClr val="FF0000"/>
                </a:solidFill>
              </a:rPr>
              <a:t>JA URADIM</a:t>
            </a:r>
            <a:r>
              <a:rPr lang="en-US" sz="8000" b="1" dirty="0" smtClean="0">
                <a:solidFill>
                  <a:srgbClr val="FF0000"/>
                </a:solidFill>
              </a:rPr>
              <a:t>. </a:t>
            </a:r>
            <a:endParaRPr lang="sr-Latn-RS" sz="8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sr-Latn-RS" sz="8000" b="1" dirty="0" smtClean="0">
                <a:solidFill>
                  <a:srgbClr val="FF0000"/>
                </a:solidFill>
              </a:rPr>
              <a:t>JA RAZUMEM</a:t>
            </a:r>
            <a:r>
              <a:rPr lang="en-US" sz="8000" b="1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93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1412776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 ISTRAŽUJEM</a:t>
            </a:r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284984"/>
            <a:ext cx="89644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 OTKRIVAM</a:t>
            </a:r>
            <a:r>
              <a:rPr lang="en-US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032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67240270"/>
              </p:ext>
            </p:extLst>
          </p:nvPr>
        </p:nvGraphicFramePr>
        <p:xfrm>
          <a:off x="-468560" y="-1179512"/>
          <a:ext cx="10081120" cy="7938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 rot="20523788">
            <a:off x="230095" y="4906748"/>
            <a:ext cx="1297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URADIM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 rot="20926212">
            <a:off x="4572000" y="4005064"/>
            <a:ext cx="16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RAZUMEM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 rot="20726237">
            <a:off x="8172399" y="3372362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ZAPAMTIM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 rot="17400675">
            <a:off x="752996" y="2509924"/>
            <a:ext cx="1047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VIDIM</a:t>
            </a:r>
            <a:endParaRPr lang="en-US" sz="1400" b="1" dirty="0"/>
          </a:p>
        </p:txBody>
      </p:sp>
      <p:sp>
        <p:nvSpPr>
          <p:cNvPr id="25" name="TextBox 24"/>
          <p:cNvSpPr txBox="1"/>
          <p:nvPr/>
        </p:nvSpPr>
        <p:spPr>
          <a:xfrm rot="21166623">
            <a:off x="5089689" y="1316093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OTKRIVAM</a:t>
            </a:r>
            <a:endParaRPr lang="en-US" sz="1400" b="1" dirty="0"/>
          </a:p>
        </p:txBody>
      </p:sp>
      <p:sp>
        <p:nvSpPr>
          <p:cNvPr id="26" name="TextBox 25"/>
          <p:cNvSpPr txBox="1"/>
          <p:nvPr/>
        </p:nvSpPr>
        <p:spPr>
          <a:xfrm rot="21088280">
            <a:off x="3128731" y="889678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b="1" dirty="0" smtClean="0"/>
              <a:t>JA ISTRAŽUJEM</a:t>
            </a:r>
            <a:endParaRPr lang="en-US" sz="1400" b="1" dirty="0"/>
          </a:p>
        </p:txBody>
      </p:sp>
      <p:sp>
        <p:nvSpPr>
          <p:cNvPr id="27" name="TextBox 26"/>
          <p:cNvSpPr txBox="1"/>
          <p:nvPr/>
        </p:nvSpPr>
        <p:spPr>
          <a:xfrm rot="20960017">
            <a:off x="6904050" y="145849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 rot="20868341">
            <a:off x="1237253" y="1521134"/>
            <a:ext cx="1703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HVALA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 rot="20865528">
            <a:off x="2771800" y="551460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PAŽNJI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490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0"/>
            <a:ext cx="4114800" cy="1143000"/>
          </a:xfrm>
        </p:spPr>
        <p:txBody>
          <a:bodyPr>
            <a:normAutofit/>
          </a:bodyPr>
          <a:lstStyle/>
          <a:p>
            <a:r>
              <a:rPr lang="sr-Latn-RS" sz="4000" b="1" dirty="0" smtClean="0"/>
              <a:t>INSPIRACIJA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9992" y="1340768"/>
            <a:ext cx="4644008" cy="551723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9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Latn-RS" sz="9800" b="1" dirty="0" smtClean="0">
                <a:solidFill>
                  <a:srgbClr val="FF0000"/>
                </a:solidFill>
              </a:rPr>
              <a:t>ŠTA JE MATEMATIKA</a:t>
            </a:r>
            <a:r>
              <a:rPr lang="en-US" sz="9800" b="1" dirty="0" smtClean="0">
                <a:solidFill>
                  <a:srgbClr val="FF0000"/>
                </a:solidFill>
              </a:rPr>
              <a:t>?</a:t>
            </a:r>
            <a:endParaRPr lang="sr-Latn-RS" sz="9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9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400" b="1" dirty="0">
              <a:solidFill>
                <a:srgbClr val="FF0000"/>
              </a:solidFill>
            </a:endParaRPr>
          </a:p>
          <a:p>
            <a:r>
              <a:rPr lang="sr-Latn-RS" sz="7400" b="1" dirty="0" smtClean="0">
                <a:solidFill>
                  <a:schemeClr val="bg1"/>
                </a:solidFill>
              </a:rPr>
              <a:t>POSTAVLJANJE PRAVIH PITANJA</a:t>
            </a:r>
            <a:endParaRPr lang="en-US" sz="7400" b="1" dirty="0">
              <a:solidFill>
                <a:schemeClr val="bg1"/>
              </a:solidFill>
            </a:endParaRPr>
          </a:p>
          <a:p>
            <a:r>
              <a:rPr lang="sr-Latn-RS" sz="7400" b="1" dirty="0" smtClean="0">
                <a:solidFill>
                  <a:schemeClr val="bg1"/>
                </a:solidFill>
              </a:rPr>
              <a:t>REALNI SVET</a:t>
            </a:r>
            <a:r>
              <a:rPr lang="en-US" sz="7400" b="1" dirty="0" smtClean="0">
                <a:solidFill>
                  <a:schemeClr val="bg1"/>
                </a:solidFill>
              </a:rPr>
              <a:t> </a:t>
            </a:r>
            <a:r>
              <a:rPr lang="en-US" sz="7400" b="1" dirty="0">
                <a:solidFill>
                  <a:schemeClr val="bg1"/>
                </a:solidFill>
              </a:rPr>
              <a:t>– </a:t>
            </a:r>
            <a:r>
              <a:rPr lang="sr-Latn-RS" sz="7400" b="1" dirty="0" smtClean="0">
                <a:solidFill>
                  <a:schemeClr val="bg1"/>
                </a:solidFill>
              </a:rPr>
              <a:t>MATEMATIČKA FORMULACIJA</a:t>
            </a:r>
            <a:endParaRPr lang="en-US" sz="7400" b="1" dirty="0">
              <a:solidFill>
                <a:schemeClr val="bg1"/>
              </a:solidFill>
            </a:endParaRPr>
          </a:p>
          <a:p>
            <a:r>
              <a:rPr lang="sr-Latn-RS" sz="7400" b="1" dirty="0" smtClean="0">
                <a:solidFill>
                  <a:schemeClr val="bg1"/>
                </a:solidFill>
              </a:rPr>
              <a:t>IZRAČUNAVANJA</a:t>
            </a:r>
            <a:endParaRPr lang="en-US" sz="7400" b="1" dirty="0">
              <a:solidFill>
                <a:schemeClr val="bg1"/>
              </a:solidFill>
            </a:endParaRPr>
          </a:p>
          <a:p>
            <a:r>
              <a:rPr lang="sr-Latn-RS" sz="7400" b="1" dirty="0" smtClean="0">
                <a:solidFill>
                  <a:schemeClr val="bg1"/>
                </a:solidFill>
              </a:rPr>
              <a:t>MATEMATIČKA FORMULACIJA</a:t>
            </a:r>
            <a:r>
              <a:rPr lang="en-US" sz="7400" b="1" dirty="0" smtClean="0">
                <a:solidFill>
                  <a:schemeClr val="bg1"/>
                </a:solidFill>
              </a:rPr>
              <a:t>– </a:t>
            </a:r>
            <a:r>
              <a:rPr lang="sr-Latn-RS" sz="7400" b="1" dirty="0" smtClean="0">
                <a:solidFill>
                  <a:schemeClr val="bg1"/>
                </a:solidFill>
              </a:rPr>
              <a:t>VERIFIKACIJA U REALNOM OKRUŽENJU</a:t>
            </a:r>
            <a:endParaRPr lang="en-US" sz="7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sr-Latn-RS" sz="4300" b="1" dirty="0" smtClean="0"/>
          </a:p>
          <a:p>
            <a:pPr marL="0" indent="0" algn="just">
              <a:buNone/>
            </a:pPr>
            <a:endParaRPr lang="sr-Latn-RS" sz="4300" b="1" dirty="0"/>
          </a:p>
          <a:p>
            <a:pPr marL="0" indent="0" algn="just">
              <a:buNone/>
            </a:pPr>
            <a:endParaRPr lang="sr-Latn-RS" sz="4300" b="1" dirty="0" smtClean="0"/>
          </a:p>
          <a:p>
            <a:pPr marL="0" indent="0" algn="just">
              <a:buNone/>
            </a:pPr>
            <a:endParaRPr lang="sr-Latn-RS" sz="4300" b="1" dirty="0"/>
          </a:p>
          <a:p>
            <a:pPr marL="0" indent="0" algn="just">
              <a:buNone/>
            </a:pPr>
            <a:r>
              <a:rPr lang="en-US" sz="4300" b="1" dirty="0" smtClean="0"/>
              <a:t>Conrad </a:t>
            </a:r>
            <a:r>
              <a:rPr lang="en-US" sz="4300" b="1" dirty="0"/>
              <a:t>Wolfram </a:t>
            </a:r>
            <a:r>
              <a:rPr lang="en-US" sz="4300" dirty="0" smtClean="0"/>
              <a:t>(</a:t>
            </a:r>
            <a:r>
              <a:rPr lang="sr-Latn-RS" sz="4300" dirty="0" smtClean="0"/>
              <a:t>Matematičar</a:t>
            </a:r>
            <a:r>
              <a:rPr lang="en-US" sz="4300" dirty="0" smtClean="0"/>
              <a:t>) </a:t>
            </a:r>
            <a:r>
              <a:rPr lang="sr-Latn-RS" sz="4300" dirty="0" smtClean="0"/>
              <a:t>je strategijski direktor kompanije </a:t>
            </a:r>
            <a:r>
              <a:rPr lang="en-US" sz="4300" dirty="0" smtClean="0"/>
              <a:t>Wolfram Research,</a:t>
            </a:r>
            <a:r>
              <a:rPr lang="sr-Latn-RS" sz="4300" dirty="0" smtClean="0"/>
              <a:t>i njegov posao je razumevanje i pronalaženje novih načina za primenu</a:t>
            </a:r>
            <a:r>
              <a:rPr lang="en-US" sz="4300" dirty="0" smtClean="0"/>
              <a:t> </a:t>
            </a:r>
            <a:r>
              <a:rPr lang="en-US" sz="4300" dirty="0" err="1"/>
              <a:t>Mathematica</a:t>
            </a:r>
            <a:r>
              <a:rPr lang="en-US" sz="4300" dirty="0"/>
              <a:t> </a:t>
            </a:r>
            <a:r>
              <a:rPr lang="sr-Latn-RS" sz="4300" dirty="0" smtClean="0"/>
              <a:t>tehnologije</a:t>
            </a:r>
            <a:endParaRPr lang="en-US" sz="4300" dirty="0"/>
          </a:p>
          <a:p>
            <a:pPr marL="0" indent="0" algn="just">
              <a:buNone/>
            </a:pPr>
            <a:r>
              <a:rPr lang="en-US" sz="4300" dirty="0">
                <a:solidFill>
                  <a:schemeClr val="bg1"/>
                </a:solidFill>
              </a:rPr>
              <a:t>http://www.ted.com/talks/conrad_wolfram_teaching_kids_real_math_with_computers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4596530" cy="6901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51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sr-Latn-RS" sz="4000" b="1" dirty="0" smtClean="0">
                <a:solidFill>
                  <a:srgbClr val="103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TEORIJSKI OKVIR ISTRAŽIVANJA</a:t>
            </a:r>
            <a:r>
              <a:rPr lang="en-US" sz="3100" b="1" dirty="0">
                <a:solidFill>
                  <a:srgbClr val="103AB0"/>
                </a:solidFill>
              </a:rPr>
              <a:t/>
            </a:r>
            <a:br>
              <a:rPr lang="en-US" sz="3100" b="1" dirty="0">
                <a:solidFill>
                  <a:srgbClr val="103AB0"/>
                </a:solidFill>
              </a:rPr>
            </a:br>
            <a:endParaRPr lang="en-US" b="1" dirty="0">
              <a:solidFill>
                <a:srgbClr val="103AB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36912"/>
            <a:ext cx="8229600" cy="3538406"/>
          </a:xfrm>
        </p:spPr>
        <p:txBody>
          <a:bodyPr/>
          <a:lstStyle/>
          <a:p>
            <a:endParaRPr lang="en-US" sz="2400" dirty="0"/>
          </a:p>
          <a:p>
            <a:pPr lvl="0"/>
            <a:endParaRPr lang="en-US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94999445"/>
              </p:ext>
            </p:extLst>
          </p:nvPr>
        </p:nvGraphicFramePr>
        <p:xfrm>
          <a:off x="467544" y="908720"/>
          <a:ext cx="950505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717032"/>
            <a:ext cx="1554801" cy="15492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8" t="24109" r="30907" b="25009"/>
          <a:stretch/>
        </p:blipFill>
        <p:spPr>
          <a:xfrm>
            <a:off x="683568" y="4813124"/>
            <a:ext cx="1561186" cy="16334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1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>
                <a:solidFill>
                  <a:srgbClr val="002060"/>
                </a:solidFill>
              </a:rPr>
              <a:t>KONCEPT MATEMATIČKOG MODELOVANJA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6608"/>
          <a:stretch/>
        </p:blipFill>
        <p:spPr bwMode="auto">
          <a:xfrm>
            <a:off x="5497286" y="2754730"/>
            <a:ext cx="3646714" cy="369871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"/>
          <a:stretch/>
        </p:blipFill>
        <p:spPr>
          <a:xfrm>
            <a:off x="179511" y="2852936"/>
            <a:ext cx="3509917" cy="35023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4514806" cy="24229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05150" y="6287220"/>
            <a:ext cx="2214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/>
              <a:t>REALNI SVET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47656" y="6302609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</a:rPr>
              <a:t>MATEMATICKI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</a:rPr>
              <a:t>SVET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4051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STILLMAN – GALBRAITH </a:t>
            </a:r>
            <a:r>
              <a:rPr lang="sr-Latn-RS" b="1" dirty="0" smtClean="0">
                <a:solidFill>
                  <a:srgbClr val="92D050"/>
                </a:solidFill>
              </a:rPr>
              <a:t>CIKLUS MATEMATIČKOG MODELOVANJA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8385175" cy="372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22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05" y="1764002"/>
            <a:ext cx="5225884" cy="58336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504" y="188640"/>
            <a:ext cx="9036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ZVEZDASTI DIJAGRAM PROCESA MATEMATIČKOG MODELOVANJA POJAČAN RAČUNARSKIM TEHNOLOGIJAMA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713546" y="1684046"/>
            <a:ext cx="5730702" cy="5083970"/>
            <a:chOff x="1713546" y="1684046"/>
            <a:chExt cx="5730702" cy="5083970"/>
          </a:xfrm>
        </p:grpSpPr>
        <p:sp>
          <p:nvSpPr>
            <p:cNvPr id="31" name="5-Point Star 30"/>
            <p:cNvSpPr/>
            <p:nvPr/>
          </p:nvSpPr>
          <p:spPr>
            <a:xfrm>
              <a:off x="1713546" y="1684046"/>
              <a:ext cx="5730702" cy="4751588"/>
            </a:xfrm>
            <a:prstGeom prst="star5">
              <a:avLst>
                <a:gd name="adj" fmla="val 22401"/>
                <a:gd name="hf" fmla="val 105146"/>
                <a:gd name="vf" fmla="val 110557"/>
              </a:avLst>
            </a:prstGeom>
            <a:gradFill flip="none" rotWithShape="1">
              <a:gsLst>
                <a:gs pos="52000">
                  <a:srgbClr val="FFFF66"/>
                </a:gs>
                <a:gs pos="75000">
                  <a:srgbClr val="FFC000"/>
                </a:gs>
                <a:gs pos="38000">
                  <a:srgbClr val="FFFF99"/>
                </a:gs>
                <a:gs pos="21000">
                  <a:srgbClr val="FFFFCC"/>
                </a:gs>
                <a:gs pos="9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twoPt" dir="t">
                <a:rot lat="0" lon="0" rev="9000000"/>
              </a:lightRig>
            </a:scene3d>
            <a:sp3d extrusionH="101600" contourW="12700" prstMaterial="metal">
              <a:bevelT w="171450" h="120650" prst="hardEdge"/>
              <a:extrusionClr>
                <a:srgbClr val="FFC000"/>
              </a:extrusionClr>
              <a:contourClr>
                <a:srgbClr val="FFC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</a:t>
              </a:r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799535" y="1774672"/>
              <a:ext cx="5489245" cy="4993344"/>
              <a:chOff x="1799535" y="1774672"/>
              <a:chExt cx="5489245" cy="4993344"/>
            </a:xfrm>
          </p:grpSpPr>
          <p:sp>
            <p:nvSpPr>
              <p:cNvPr id="33" name="Rectangle 32"/>
              <p:cNvSpPr/>
              <p:nvPr/>
            </p:nvSpPr>
            <p:spPr>
              <a:xfrm rot="16677735">
                <a:off x="2028624" y="1545583"/>
                <a:ext cx="4993344" cy="5451521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>
                <a:prstTxWarp prst="textCircle">
                  <a:avLst/>
                </a:prstTxWarp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 prst="angle"/>
                </a:sp3d>
              </a:bodyPr>
              <a:lstStyle/>
              <a:p>
                <a:pPr algn="ctr"/>
                <a:r>
                  <a:rPr lang="sr-Latn-RS" sz="54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SITUACIJA        IZ         REALNOG          SVETA</a:t>
                </a:r>
                <a:endParaRPr lang="en-US" sz="5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1915729" y="2307046"/>
                <a:ext cx="5373051" cy="4126864"/>
                <a:chOff x="1915729" y="2307046"/>
                <a:chExt cx="5373051" cy="4126864"/>
              </a:xfrm>
            </p:grpSpPr>
            <p:sp>
              <p:nvSpPr>
                <p:cNvPr id="35" name="Freeform 34"/>
                <p:cNvSpPr>
                  <a:spLocks noChangeAspect="1"/>
                </p:cNvSpPr>
                <p:nvPr/>
              </p:nvSpPr>
              <p:spPr>
                <a:xfrm>
                  <a:off x="3054180" y="2539499"/>
                  <a:ext cx="1165421" cy="838612"/>
                </a:xfrm>
                <a:custGeom>
                  <a:avLst/>
                  <a:gdLst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3158837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2452255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3034146"/>
                    <a:gd name="connsiteY0" fmla="*/ 2543991 h 2543991"/>
                    <a:gd name="connsiteX1" fmla="*/ 443346 w 3034146"/>
                    <a:gd name="connsiteY1" fmla="*/ 1255518 h 2543991"/>
                    <a:gd name="connsiteX2" fmla="*/ 1371600 w 3034146"/>
                    <a:gd name="connsiteY2" fmla="*/ 396537 h 2543991"/>
                    <a:gd name="connsiteX3" fmla="*/ 2452255 w 3034146"/>
                    <a:gd name="connsiteY3" fmla="*/ 22464 h 2543991"/>
                    <a:gd name="connsiteX4" fmla="*/ 3034146 w 3034146"/>
                    <a:gd name="connsiteY4" fmla="*/ 64027 h 2543991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360219 w 3034146"/>
                    <a:gd name="connsiteY1" fmla="*/ 15633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63779 h 2563779"/>
                    <a:gd name="connsiteX1" fmla="*/ 360219 w 3034146"/>
                    <a:gd name="connsiteY1" fmla="*/ 1580106 h 2563779"/>
                    <a:gd name="connsiteX2" fmla="*/ 1302328 w 3034146"/>
                    <a:gd name="connsiteY2" fmla="*/ 457888 h 2563779"/>
                    <a:gd name="connsiteX3" fmla="*/ 2452255 w 3034146"/>
                    <a:gd name="connsiteY3" fmla="*/ 42252 h 2563779"/>
                    <a:gd name="connsiteX4" fmla="*/ 3034146 w 3034146"/>
                    <a:gd name="connsiteY4" fmla="*/ 83815 h 2563779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553999 h 2553999"/>
                    <a:gd name="connsiteX1" fmla="*/ 360219 w 3034146"/>
                    <a:gd name="connsiteY1" fmla="*/ 1570326 h 2553999"/>
                    <a:gd name="connsiteX2" fmla="*/ 1276559 w 3034146"/>
                    <a:gd name="connsiteY2" fmla="*/ 542978 h 2553999"/>
                    <a:gd name="connsiteX3" fmla="*/ 2452255 w 3034146"/>
                    <a:gd name="connsiteY3" fmla="*/ 32472 h 2553999"/>
                    <a:gd name="connsiteX4" fmla="*/ 3034146 w 3034146"/>
                    <a:gd name="connsiteY4" fmla="*/ 74035 h 2553999"/>
                    <a:gd name="connsiteX0" fmla="*/ 0 w 3034146"/>
                    <a:gd name="connsiteY0" fmla="*/ 2636055 h 2636055"/>
                    <a:gd name="connsiteX1" fmla="*/ 360219 w 3034146"/>
                    <a:gd name="connsiteY1" fmla="*/ 1652382 h 2636055"/>
                    <a:gd name="connsiteX2" fmla="*/ 1276559 w 3034146"/>
                    <a:gd name="connsiteY2" fmla="*/ 625034 h 2636055"/>
                    <a:gd name="connsiteX3" fmla="*/ 2452255 w 3034146"/>
                    <a:gd name="connsiteY3" fmla="*/ 19658 h 2636055"/>
                    <a:gd name="connsiteX4" fmla="*/ 3034146 w 3034146"/>
                    <a:gd name="connsiteY4" fmla="*/ 156091 h 2636055"/>
                    <a:gd name="connsiteX0" fmla="*/ 0 w 3910246"/>
                    <a:gd name="connsiteY0" fmla="*/ 2883964 h 2883964"/>
                    <a:gd name="connsiteX1" fmla="*/ 360219 w 3910246"/>
                    <a:gd name="connsiteY1" fmla="*/ 1900291 h 2883964"/>
                    <a:gd name="connsiteX2" fmla="*/ 1276559 w 3910246"/>
                    <a:gd name="connsiteY2" fmla="*/ 872943 h 2883964"/>
                    <a:gd name="connsiteX3" fmla="*/ 2452255 w 3910246"/>
                    <a:gd name="connsiteY3" fmla="*/ 267567 h 2883964"/>
                    <a:gd name="connsiteX4" fmla="*/ 3910246 w 3910246"/>
                    <a:gd name="connsiteY4" fmla="*/ 5546 h 2883964"/>
                    <a:gd name="connsiteX0" fmla="*/ 0 w 4013316"/>
                    <a:gd name="connsiteY0" fmla="*/ 3108854 h 3108854"/>
                    <a:gd name="connsiteX1" fmla="*/ 360219 w 4013316"/>
                    <a:gd name="connsiteY1" fmla="*/ 2125181 h 3108854"/>
                    <a:gd name="connsiteX2" fmla="*/ 1276559 w 4013316"/>
                    <a:gd name="connsiteY2" fmla="*/ 1097833 h 3108854"/>
                    <a:gd name="connsiteX3" fmla="*/ 2452255 w 4013316"/>
                    <a:gd name="connsiteY3" fmla="*/ 492457 h 3108854"/>
                    <a:gd name="connsiteX4" fmla="*/ 4013316 w 4013316"/>
                    <a:gd name="connsiteY4" fmla="*/ 2750 h 3108854"/>
                    <a:gd name="connsiteX0" fmla="*/ 0 w 4399831"/>
                    <a:gd name="connsiteY0" fmla="*/ 3791918 h 3791919"/>
                    <a:gd name="connsiteX1" fmla="*/ 746734 w 4399831"/>
                    <a:gd name="connsiteY1" fmla="*/ 2125182 h 3791919"/>
                    <a:gd name="connsiteX2" fmla="*/ 1663074 w 4399831"/>
                    <a:gd name="connsiteY2" fmla="*/ 1097834 h 3791919"/>
                    <a:gd name="connsiteX3" fmla="*/ 2838770 w 4399831"/>
                    <a:gd name="connsiteY3" fmla="*/ 492458 h 3791919"/>
                    <a:gd name="connsiteX4" fmla="*/ 4399831 w 4399831"/>
                    <a:gd name="connsiteY4" fmla="*/ 2751 h 3791919"/>
                    <a:gd name="connsiteX0" fmla="*/ 0 w 4399831"/>
                    <a:gd name="connsiteY0" fmla="*/ 3791918 h 3791918"/>
                    <a:gd name="connsiteX1" fmla="*/ 746734 w 4399831"/>
                    <a:gd name="connsiteY1" fmla="*/ 2125182 h 3791918"/>
                    <a:gd name="connsiteX2" fmla="*/ 1663074 w 4399831"/>
                    <a:gd name="connsiteY2" fmla="*/ 1097834 h 3791918"/>
                    <a:gd name="connsiteX3" fmla="*/ 2838770 w 4399831"/>
                    <a:gd name="connsiteY3" fmla="*/ 492458 h 3791918"/>
                    <a:gd name="connsiteX4" fmla="*/ 4399831 w 4399831"/>
                    <a:gd name="connsiteY4" fmla="*/ 2751 h 3791918"/>
                    <a:gd name="connsiteX0" fmla="*/ 0 w 4399831"/>
                    <a:gd name="connsiteY0" fmla="*/ 3792410 h 3792410"/>
                    <a:gd name="connsiteX1" fmla="*/ 746734 w 4399831"/>
                    <a:gd name="connsiteY1" fmla="*/ 2125674 h 3792410"/>
                    <a:gd name="connsiteX2" fmla="*/ 1663074 w 4399831"/>
                    <a:gd name="connsiteY2" fmla="*/ 1098326 h 3792410"/>
                    <a:gd name="connsiteX3" fmla="*/ 2787232 w 4399831"/>
                    <a:gd name="connsiteY3" fmla="*/ 436028 h 3792410"/>
                    <a:gd name="connsiteX4" fmla="*/ 4399831 w 4399831"/>
                    <a:gd name="connsiteY4" fmla="*/ 3243 h 379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9831" h="3792410">
                      <a:moveTo>
                        <a:pt x="0" y="3792410"/>
                      </a:moveTo>
                      <a:cubicBezTo>
                        <a:pt x="107373" y="3327128"/>
                        <a:pt x="469555" y="2574688"/>
                        <a:pt x="746734" y="2125674"/>
                      </a:cubicBezTo>
                      <a:cubicBezTo>
                        <a:pt x="1023913" y="1676660"/>
                        <a:pt x="1322991" y="1379934"/>
                        <a:pt x="1663074" y="1098326"/>
                      </a:cubicBezTo>
                      <a:cubicBezTo>
                        <a:pt x="2003157" y="816718"/>
                        <a:pt x="2331106" y="618542"/>
                        <a:pt x="2787232" y="436028"/>
                      </a:cubicBezTo>
                      <a:cubicBezTo>
                        <a:pt x="3243358" y="253514"/>
                        <a:pt x="4121586" y="-33703"/>
                        <a:pt x="4399831" y="3243"/>
                      </a:cubicBezTo>
                    </a:path>
                  </a:pathLst>
                </a:custGeom>
                <a:ln w="142875">
                  <a:solidFill>
                    <a:srgbClr val="FFFF00"/>
                  </a:solidFill>
                  <a:headEnd type="stealth" w="med" len="med"/>
                  <a:tailEnd type="stealth" w="med" len="med"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1915729" y="3545821"/>
                  <a:ext cx="104589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28600" indent="-228600" algn="ctr">
                    <a:buAutoNum type="arabicPeriod"/>
                  </a:pPr>
                  <a:r>
                    <a:rPr lang="sr-Latn-RS" sz="1000" b="1" dirty="0" smtClean="0">
                      <a:solidFill>
                        <a:srgbClr val="000099"/>
                      </a:solidFill>
                    </a:rPr>
                    <a:t>REALNI  PROBLEM</a:t>
                  </a:r>
                  <a:endParaRPr lang="en-US" sz="1000" b="1" dirty="0">
                    <a:solidFill>
                      <a:srgbClr val="000099"/>
                    </a:solidFill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092320" y="2307046"/>
                  <a:ext cx="108715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 algn="ctr"/>
                  <a:r>
                    <a:rPr lang="en-US" sz="1000" b="1" dirty="0" smtClean="0">
                      <a:solidFill>
                        <a:srgbClr val="000099"/>
                      </a:solidFill>
                    </a:rPr>
                    <a:t>2</a:t>
                  </a:r>
                  <a:r>
                    <a:rPr lang="sr-Latn-RS" sz="1000" b="1" dirty="0" smtClean="0">
                      <a:solidFill>
                        <a:srgbClr val="000099"/>
                      </a:solidFill>
                    </a:rPr>
                    <a:t>. MATEMATIČKI</a:t>
                  </a:r>
                  <a:endParaRPr lang="en-US" sz="1000" b="1" dirty="0" smtClean="0">
                    <a:solidFill>
                      <a:srgbClr val="000099"/>
                    </a:solidFill>
                  </a:endParaRPr>
                </a:p>
                <a:p>
                  <a:pPr lvl="0" algn="ctr"/>
                  <a:r>
                    <a:rPr lang="en-US" sz="1000" b="1" dirty="0" smtClean="0">
                      <a:solidFill>
                        <a:srgbClr val="000099"/>
                      </a:solidFill>
                    </a:rPr>
                    <a:t>MODEL</a:t>
                  </a:r>
                  <a:endParaRPr lang="en-US" sz="1000" dirty="0">
                    <a:solidFill>
                      <a:srgbClr val="000099"/>
                    </a:solidFill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6069940" y="3530313"/>
                  <a:ext cx="1218840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/>
                  <a:r>
                    <a:rPr lang="en-US" sz="1000" b="1" dirty="0" smtClean="0">
                      <a:solidFill>
                        <a:srgbClr val="000099"/>
                      </a:solidFill>
                    </a:rPr>
                    <a:t>3. </a:t>
                  </a:r>
                  <a:r>
                    <a:rPr lang="sr-Latn-RS" sz="1000" b="1" dirty="0" smtClean="0">
                      <a:solidFill>
                        <a:srgbClr val="000099"/>
                      </a:solidFill>
                    </a:rPr>
                    <a:t>MATEMATIČKO REŠENJE</a:t>
                  </a:r>
                  <a:endParaRPr lang="en-US" sz="1000" b="1" dirty="0">
                    <a:solidFill>
                      <a:srgbClr val="000099"/>
                    </a:solidFill>
                  </a:endParaRPr>
                </a:p>
                <a:p>
                  <a:pPr algn="ctr"/>
                  <a:endParaRPr lang="en-US" sz="1400" b="1" dirty="0">
                    <a:solidFill>
                      <a:srgbClr val="000099"/>
                    </a:solidFill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5102044" y="5659963"/>
                  <a:ext cx="135784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/>
                  <a:r>
                    <a:rPr lang="en-US" sz="1000" b="1" dirty="0" smtClean="0">
                      <a:solidFill>
                        <a:srgbClr val="002060"/>
                      </a:solidFill>
                    </a:rPr>
                    <a:t>4. INTERPRETA</a:t>
                  </a:r>
                  <a:r>
                    <a:rPr lang="sr-Latn-RS" sz="1000" b="1" dirty="0" smtClean="0">
                      <a:solidFill>
                        <a:srgbClr val="002060"/>
                      </a:solidFill>
                    </a:rPr>
                    <a:t>CIJA REŠENJA</a:t>
                  </a:r>
                  <a:endParaRPr lang="en-US" sz="1000" b="1" dirty="0" smtClean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741405" y="5510580"/>
                  <a:ext cx="110122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/>
                  <a:r>
                    <a:rPr lang="en-US" sz="1000" b="1" dirty="0" smtClean="0">
                      <a:solidFill>
                        <a:srgbClr val="000099"/>
                      </a:solidFill>
                    </a:rPr>
                    <a:t>5. </a:t>
                  </a:r>
                  <a:r>
                    <a:rPr lang="sr-Latn-RS" sz="1000" b="1" dirty="0" smtClean="0">
                      <a:solidFill>
                        <a:srgbClr val="000099"/>
                      </a:solidFill>
                    </a:rPr>
                    <a:t>PRIHVATANJE (IZVEŠTAJ) ILI ODBIJANJE REŠENJA</a:t>
                  </a:r>
                  <a:endParaRPr lang="en-US" sz="1000" b="1" dirty="0">
                    <a:solidFill>
                      <a:srgbClr val="000099"/>
                    </a:solidFill>
                  </a:endParaRPr>
                </a:p>
                <a:p>
                  <a:pPr algn="ctr"/>
                  <a:endParaRPr lang="en-US" sz="1400" dirty="0">
                    <a:solidFill>
                      <a:srgbClr val="000099"/>
                    </a:solidFill>
                  </a:endParaRPr>
                </a:p>
              </p:txBody>
            </p:sp>
            <p:pic>
              <p:nvPicPr>
                <p:cNvPr id="41" name="Picture 40"/>
                <p:cNvPicPr/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-25000"/>
                          </a14:imgEffect>
                          <a14:imgEffect>
                            <a14:saturation sat="300000"/>
                          </a14:imgEffect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977676" y="3788022"/>
                  <a:ext cx="1202443" cy="1166453"/>
                </a:xfrm>
                <a:prstGeom prst="rect">
                  <a:avLst/>
                </a:prstGeom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</p:pic>
            <p:sp>
              <p:nvSpPr>
                <p:cNvPr id="42" name="Freeform 41"/>
                <p:cNvSpPr>
                  <a:spLocks noChangeAspect="1"/>
                </p:cNvSpPr>
                <p:nvPr/>
              </p:nvSpPr>
              <p:spPr>
                <a:xfrm rot="12873441">
                  <a:off x="3942586" y="5340473"/>
                  <a:ext cx="1165421" cy="838612"/>
                </a:xfrm>
                <a:custGeom>
                  <a:avLst/>
                  <a:gdLst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3158837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2452255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3034146"/>
                    <a:gd name="connsiteY0" fmla="*/ 2543991 h 2543991"/>
                    <a:gd name="connsiteX1" fmla="*/ 443346 w 3034146"/>
                    <a:gd name="connsiteY1" fmla="*/ 1255518 h 2543991"/>
                    <a:gd name="connsiteX2" fmla="*/ 1371600 w 3034146"/>
                    <a:gd name="connsiteY2" fmla="*/ 396537 h 2543991"/>
                    <a:gd name="connsiteX3" fmla="*/ 2452255 w 3034146"/>
                    <a:gd name="connsiteY3" fmla="*/ 22464 h 2543991"/>
                    <a:gd name="connsiteX4" fmla="*/ 3034146 w 3034146"/>
                    <a:gd name="connsiteY4" fmla="*/ 64027 h 2543991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360219 w 3034146"/>
                    <a:gd name="connsiteY1" fmla="*/ 15633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63779 h 2563779"/>
                    <a:gd name="connsiteX1" fmla="*/ 360219 w 3034146"/>
                    <a:gd name="connsiteY1" fmla="*/ 1580106 h 2563779"/>
                    <a:gd name="connsiteX2" fmla="*/ 1302328 w 3034146"/>
                    <a:gd name="connsiteY2" fmla="*/ 457888 h 2563779"/>
                    <a:gd name="connsiteX3" fmla="*/ 2452255 w 3034146"/>
                    <a:gd name="connsiteY3" fmla="*/ 42252 h 2563779"/>
                    <a:gd name="connsiteX4" fmla="*/ 3034146 w 3034146"/>
                    <a:gd name="connsiteY4" fmla="*/ 83815 h 2563779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553999 h 2553999"/>
                    <a:gd name="connsiteX1" fmla="*/ 360219 w 3034146"/>
                    <a:gd name="connsiteY1" fmla="*/ 1570326 h 2553999"/>
                    <a:gd name="connsiteX2" fmla="*/ 1276559 w 3034146"/>
                    <a:gd name="connsiteY2" fmla="*/ 542978 h 2553999"/>
                    <a:gd name="connsiteX3" fmla="*/ 2452255 w 3034146"/>
                    <a:gd name="connsiteY3" fmla="*/ 32472 h 2553999"/>
                    <a:gd name="connsiteX4" fmla="*/ 3034146 w 3034146"/>
                    <a:gd name="connsiteY4" fmla="*/ 74035 h 2553999"/>
                    <a:gd name="connsiteX0" fmla="*/ 0 w 3034146"/>
                    <a:gd name="connsiteY0" fmla="*/ 2636055 h 2636055"/>
                    <a:gd name="connsiteX1" fmla="*/ 360219 w 3034146"/>
                    <a:gd name="connsiteY1" fmla="*/ 1652382 h 2636055"/>
                    <a:gd name="connsiteX2" fmla="*/ 1276559 w 3034146"/>
                    <a:gd name="connsiteY2" fmla="*/ 625034 h 2636055"/>
                    <a:gd name="connsiteX3" fmla="*/ 2452255 w 3034146"/>
                    <a:gd name="connsiteY3" fmla="*/ 19658 h 2636055"/>
                    <a:gd name="connsiteX4" fmla="*/ 3034146 w 3034146"/>
                    <a:gd name="connsiteY4" fmla="*/ 156091 h 2636055"/>
                    <a:gd name="connsiteX0" fmla="*/ 0 w 3910246"/>
                    <a:gd name="connsiteY0" fmla="*/ 2883964 h 2883964"/>
                    <a:gd name="connsiteX1" fmla="*/ 360219 w 3910246"/>
                    <a:gd name="connsiteY1" fmla="*/ 1900291 h 2883964"/>
                    <a:gd name="connsiteX2" fmla="*/ 1276559 w 3910246"/>
                    <a:gd name="connsiteY2" fmla="*/ 872943 h 2883964"/>
                    <a:gd name="connsiteX3" fmla="*/ 2452255 w 3910246"/>
                    <a:gd name="connsiteY3" fmla="*/ 267567 h 2883964"/>
                    <a:gd name="connsiteX4" fmla="*/ 3910246 w 3910246"/>
                    <a:gd name="connsiteY4" fmla="*/ 5546 h 2883964"/>
                    <a:gd name="connsiteX0" fmla="*/ 0 w 4013316"/>
                    <a:gd name="connsiteY0" fmla="*/ 3108854 h 3108854"/>
                    <a:gd name="connsiteX1" fmla="*/ 360219 w 4013316"/>
                    <a:gd name="connsiteY1" fmla="*/ 2125181 h 3108854"/>
                    <a:gd name="connsiteX2" fmla="*/ 1276559 w 4013316"/>
                    <a:gd name="connsiteY2" fmla="*/ 1097833 h 3108854"/>
                    <a:gd name="connsiteX3" fmla="*/ 2452255 w 4013316"/>
                    <a:gd name="connsiteY3" fmla="*/ 492457 h 3108854"/>
                    <a:gd name="connsiteX4" fmla="*/ 4013316 w 4013316"/>
                    <a:gd name="connsiteY4" fmla="*/ 2750 h 3108854"/>
                    <a:gd name="connsiteX0" fmla="*/ 0 w 4399831"/>
                    <a:gd name="connsiteY0" fmla="*/ 3791918 h 3791919"/>
                    <a:gd name="connsiteX1" fmla="*/ 746734 w 4399831"/>
                    <a:gd name="connsiteY1" fmla="*/ 2125182 h 3791919"/>
                    <a:gd name="connsiteX2" fmla="*/ 1663074 w 4399831"/>
                    <a:gd name="connsiteY2" fmla="*/ 1097834 h 3791919"/>
                    <a:gd name="connsiteX3" fmla="*/ 2838770 w 4399831"/>
                    <a:gd name="connsiteY3" fmla="*/ 492458 h 3791919"/>
                    <a:gd name="connsiteX4" fmla="*/ 4399831 w 4399831"/>
                    <a:gd name="connsiteY4" fmla="*/ 2751 h 3791919"/>
                    <a:gd name="connsiteX0" fmla="*/ 0 w 4399831"/>
                    <a:gd name="connsiteY0" fmla="*/ 3791918 h 3791918"/>
                    <a:gd name="connsiteX1" fmla="*/ 746734 w 4399831"/>
                    <a:gd name="connsiteY1" fmla="*/ 2125182 h 3791918"/>
                    <a:gd name="connsiteX2" fmla="*/ 1663074 w 4399831"/>
                    <a:gd name="connsiteY2" fmla="*/ 1097834 h 3791918"/>
                    <a:gd name="connsiteX3" fmla="*/ 2838770 w 4399831"/>
                    <a:gd name="connsiteY3" fmla="*/ 492458 h 3791918"/>
                    <a:gd name="connsiteX4" fmla="*/ 4399831 w 4399831"/>
                    <a:gd name="connsiteY4" fmla="*/ 2751 h 3791918"/>
                    <a:gd name="connsiteX0" fmla="*/ 0 w 4399831"/>
                    <a:gd name="connsiteY0" fmla="*/ 3792410 h 3792410"/>
                    <a:gd name="connsiteX1" fmla="*/ 746734 w 4399831"/>
                    <a:gd name="connsiteY1" fmla="*/ 2125674 h 3792410"/>
                    <a:gd name="connsiteX2" fmla="*/ 1663074 w 4399831"/>
                    <a:gd name="connsiteY2" fmla="*/ 1098326 h 3792410"/>
                    <a:gd name="connsiteX3" fmla="*/ 2787232 w 4399831"/>
                    <a:gd name="connsiteY3" fmla="*/ 436028 h 3792410"/>
                    <a:gd name="connsiteX4" fmla="*/ 4399831 w 4399831"/>
                    <a:gd name="connsiteY4" fmla="*/ 3243 h 379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9831" h="3792410">
                      <a:moveTo>
                        <a:pt x="0" y="3792410"/>
                      </a:moveTo>
                      <a:cubicBezTo>
                        <a:pt x="107373" y="3327128"/>
                        <a:pt x="469555" y="2574688"/>
                        <a:pt x="746734" y="2125674"/>
                      </a:cubicBezTo>
                      <a:cubicBezTo>
                        <a:pt x="1023913" y="1676660"/>
                        <a:pt x="1322991" y="1379934"/>
                        <a:pt x="1663074" y="1098326"/>
                      </a:cubicBezTo>
                      <a:cubicBezTo>
                        <a:pt x="2003157" y="816718"/>
                        <a:pt x="2331106" y="618542"/>
                        <a:pt x="2787232" y="436028"/>
                      </a:cubicBezTo>
                      <a:cubicBezTo>
                        <a:pt x="3243358" y="253514"/>
                        <a:pt x="4121586" y="-33703"/>
                        <a:pt x="4399831" y="3243"/>
                      </a:cubicBezTo>
                    </a:path>
                  </a:pathLst>
                </a:custGeom>
                <a:ln w="142875">
                  <a:solidFill>
                    <a:srgbClr val="FFED01"/>
                  </a:solidFill>
                  <a:headEnd type="stealth" w="med" len="med"/>
                  <a:tailEnd type="stealth" w="med" len="med"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42"/>
                <p:cNvSpPr>
                  <a:spLocks noChangeAspect="1"/>
                </p:cNvSpPr>
                <p:nvPr/>
              </p:nvSpPr>
              <p:spPr>
                <a:xfrm rot="8695622">
                  <a:off x="5670401" y="4277086"/>
                  <a:ext cx="1122138" cy="807467"/>
                </a:xfrm>
                <a:custGeom>
                  <a:avLst/>
                  <a:gdLst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3158837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2452255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3034146"/>
                    <a:gd name="connsiteY0" fmla="*/ 2543991 h 2543991"/>
                    <a:gd name="connsiteX1" fmla="*/ 443346 w 3034146"/>
                    <a:gd name="connsiteY1" fmla="*/ 1255518 h 2543991"/>
                    <a:gd name="connsiteX2" fmla="*/ 1371600 w 3034146"/>
                    <a:gd name="connsiteY2" fmla="*/ 396537 h 2543991"/>
                    <a:gd name="connsiteX3" fmla="*/ 2452255 w 3034146"/>
                    <a:gd name="connsiteY3" fmla="*/ 22464 h 2543991"/>
                    <a:gd name="connsiteX4" fmla="*/ 3034146 w 3034146"/>
                    <a:gd name="connsiteY4" fmla="*/ 64027 h 2543991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360219 w 3034146"/>
                    <a:gd name="connsiteY1" fmla="*/ 15633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63779 h 2563779"/>
                    <a:gd name="connsiteX1" fmla="*/ 360219 w 3034146"/>
                    <a:gd name="connsiteY1" fmla="*/ 1580106 h 2563779"/>
                    <a:gd name="connsiteX2" fmla="*/ 1302328 w 3034146"/>
                    <a:gd name="connsiteY2" fmla="*/ 457888 h 2563779"/>
                    <a:gd name="connsiteX3" fmla="*/ 2452255 w 3034146"/>
                    <a:gd name="connsiteY3" fmla="*/ 42252 h 2563779"/>
                    <a:gd name="connsiteX4" fmla="*/ 3034146 w 3034146"/>
                    <a:gd name="connsiteY4" fmla="*/ 83815 h 2563779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553999 h 2553999"/>
                    <a:gd name="connsiteX1" fmla="*/ 360219 w 3034146"/>
                    <a:gd name="connsiteY1" fmla="*/ 1570326 h 2553999"/>
                    <a:gd name="connsiteX2" fmla="*/ 1276559 w 3034146"/>
                    <a:gd name="connsiteY2" fmla="*/ 542978 h 2553999"/>
                    <a:gd name="connsiteX3" fmla="*/ 2452255 w 3034146"/>
                    <a:gd name="connsiteY3" fmla="*/ 32472 h 2553999"/>
                    <a:gd name="connsiteX4" fmla="*/ 3034146 w 3034146"/>
                    <a:gd name="connsiteY4" fmla="*/ 74035 h 2553999"/>
                    <a:gd name="connsiteX0" fmla="*/ 0 w 3034146"/>
                    <a:gd name="connsiteY0" fmla="*/ 2636055 h 2636055"/>
                    <a:gd name="connsiteX1" fmla="*/ 360219 w 3034146"/>
                    <a:gd name="connsiteY1" fmla="*/ 1652382 h 2636055"/>
                    <a:gd name="connsiteX2" fmla="*/ 1276559 w 3034146"/>
                    <a:gd name="connsiteY2" fmla="*/ 625034 h 2636055"/>
                    <a:gd name="connsiteX3" fmla="*/ 2452255 w 3034146"/>
                    <a:gd name="connsiteY3" fmla="*/ 19658 h 2636055"/>
                    <a:gd name="connsiteX4" fmla="*/ 3034146 w 3034146"/>
                    <a:gd name="connsiteY4" fmla="*/ 156091 h 2636055"/>
                    <a:gd name="connsiteX0" fmla="*/ 0 w 3910246"/>
                    <a:gd name="connsiteY0" fmla="*/ 2883964 h 2883964"/>
                    <a:gd name="connsiteX1" fmla="*/ 360219 w 3910246"/>
                    <a:gd name="connsiteY1" fmla="*/ 1900291 h 2883964"/>
                    <a:gd name="connsiteX2" fmla="*/ 1276559 w 3910246"/>
                    <a:gd name="connsiteY2" fmla="*/ 872943 h 2883964"/>
                    <a:gd name="connsiteX3" fmla="*/ 2452255 w 3910246"/>
                    <a:gd name="connsiteY3" fmla="*/ 267567 h 2883964"/>
                    <a:gd name="connsiteX4" fmla="*/ 3910246 w 3910246"/>
                    <a:gd name="connsiteY4" fmla="*/ 5546 h 2883964"/>
                    <a:gd name="connsiteX0" fmla="*/ 0 w 4013316"/>
                    <a:gd name="connsiteY0" fmla="*/ 3108854 h 3108854"/>
                    <a:gd name="connsiteX1" fmla="*/ 360219 w 4013316"/>
                    <a:gd name="connsiteY1" fmla="*/ 2125181 h 3108854"/>
                    <a:gd name="connsiteX2" fmla="*/ 1276559 w 4013316"/>
                    <a:gd name="connsiteY2" fmla="*/ 1097833 h 3108854"/>
                    <a:gd name="connsiteX3" fmla="*/ 2452255 w 4013316"/>
                    <a:gd name="connsiteY3" fmla="*/ 492457 h 3108854"/>
                    <a:gd name="connsiteX4" fmla="*/ 4013316 w 4013316"/>
                    <a:gd name="connsiteY4" fmla="*/ 2750 h 3108854"/>
                    <a:gd name="connsiteX0" fmla="*/ 0 w 4399831"/>
                    <a:gd name="connsiteY0" fmla="*/ 3791918 h 3791919"/>
                    <a:gd name="connsiteX1" fmla="*/ 746734 w 4399831"/>
                    <a:gd name="connsiteY1" fmla="*/ 2125182 h 3791919"/>
                    <a:gd name="connsiteX2" fmla="*/ 1663074 w 4399831"/>
                    <a:gd name="connsiteY2" fmla="*/ 1097834 h 3791919"/>
                    <a:gd name="connsiteX3" fmla="*/ 2838770 w 4399831"/>
                    <a:gd name="connsiteY3" fmla="*/ 492458 h 3791919"/>
                    <a:gd name="connsiteX4" fmla="*/ 4399831 w 4399831"/>
                    <a:gd name="connsiteY4" fmla="*/ 2751 h 3791919"/>
                    <a:gd name="connsiteX0" fmla="*/ 0 w 4399831"/>
                    <a:gd name="connsiteY0" fmla="*/ 3791918 h 3791918"/>
                    <a:gd name="connsiteX1" fmla="*/ 746734 w 4399831"/>
                    <a:gd name="connsiteY1" fmla="*/ 2125182 h 3791918"/>
                    <a:gd name="connsiteX2" fmla="*/ 1663074 w 4399831"/>
                    <a:gd name="connsiteY2" fmla="*/ 1097834 h 3791918"/>
                    <a:gd name="connsiteX3" fmla="*/ 2838770 w 4399831"/>
                    <a:gd name="connsiteY3" fmla="*/ 492458 h 3791918"/>
                    <a:gd name="connsiteX4" fmla="*/ 4399831 w 4399831"/>
                    <a:gd name="connsiteY4" fmla="*/ 2751 h 3791918"/>
                    <a:gd name="connsiteX0" fmla="*/ 0 w 4399831"/>
                    <a:gd name="connsiteY0" fmla="*/ 3792410 h 3792410"/>
                    <a:gd name="connsiteX1" fmla="*/ 746734 w 4399831"/>
                    <a:gd name="connsiteY1" fmla="*/ 2125674 h 3792410"/>
                    <a:gd name="connsiteX2" fmla="*/ 1663074 w 4399831"/>
                    <a:gd name="connsiteY2" fmla="*/ 1098326 h 3792410"/>
                    <a:gd name="connsiteX3" fmla="*/ 2787232 w 4399831"/>
                    <a:gd name="connsiteY3" fmla="*/ 436028 h 3792410"/>
                    <a:gd name="connsiteX4" fmla="*/ 4399831 w 4399831"/>
                    <a:gd name="connsiteY4" fmla="*/ 3243 h 379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9831" h="3792410">
                      <a:moveTo>
                        <a:pt x="0" y="3792410"/>
                      </a:moveTo>
                      <a:cubicBezTo>
                        <a:pt x="107373" y="3327128"/>
                        <a:pt x="469555" y="2574688"/>
                        <a:pt x="746734" y="2125674"/>
                      </a:cubicBezTo>
                      <a:cubicBezTo>
                        <a:pt x="1023913" y="1676660"/>
                        <a:pt x="1322991" y="1379934"/>
                        <a:pt x="1663074" y="1098326"/>
                      </a:cubicBezTo>
                      <a:cubicBezTo>
                        <a:pt x="2003157" y="816718"/>
                        <a:pt x="2331106" y="618542"/>
                        <a:pt x="2787232" y="436028"/>
                      </a:cubicBezTo>
                      <a:cubicBezTo>
                        <a:pt x="3243358" y="253514"/>
                        <a:pt x="4121586" y="-33703"/>
                        <a:pt x="4399831" y="3243"/>
                      </a:cubicBezTo>
                    </a:path>
                  </a:pathLst>
                </a:custGeom>
                <a:ln w="142875">
                  <a:solidFill>
                    <a:srgbClr val="FFED01"/>
                  </a:solidFill>
                  <a:headEnd type="stealth" w="med" len="med"/>
                  <a:tailEnd type="stealth" w="med" len="med"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Freeform 43"/>
                <p:cNvSpPr>
                  <a:spLocks noChangeAspect="1"/>
                </p:cNvSpPr>
                <p:nvPr/>
              </p:nvSpPr>
              <p:spPr>
                <a:xfrm rot="4602592">
                  <a:off x="4972195" y="2528716"/>
                  <a:ext cx="1136205" cy="860175"/>
                </a:xfrm>
                <a:custGeom>
                  <a:avLst/>
                  <a:gdLst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3158837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2452255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3034146"/>
                    <a:gd name="connsiteY0" fmla="*/ 2543991 h 2543991"/>
                    <a:gd name="connsiteX1" fmla="*/ 443346 w 3034146"/>
                    <a:gd name="connsiteY1" fmla="*/ 1255518 h 2543991"/>
                    <a:gd name="connsiteX2" fmla="*/ 1371600 w 3034146"/>
                    <a:gd name="connsiteY2" fmla="*/ 396537 h 2543991"/>
                    <a:gd name="connsiteX3" fmla="*/ 2452255 w 3034146"/>
                    <a:gd name="connsiteY3" fmla="*/ 22464 h 2543991"/>
                    <a:gd name="connsiteX4" fmla="*/ 3034146 w 3034146"/>
                    <a:gd name="connsiteY4" fmla="*/ 64027 h 2543991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360219 w 3034146"/>
                    <a:gd name="connsiteY1" fmla="*/ 15633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63779 h 2563779"/>
                    <a:gd name="connsiteX1" fmla="*/ 360219 w 3034146"/>
                    <a:gd name="connsiteY1" fmla="*/ 1580106 h 2563779"/>
                    <a:gd name="connsiteX2" fmla="*/ 1302328 w 3034146"/>
                    <a:gd name="connsiteY2" fmla="*/ 457888 h 2563779"/>
                    <a:gd name="connsiteX3" fmla="*/ 2452255 w 3034146"/>
                    <a:gd name="connsiteY3" fmla="*/ 42252 h 2563779"/>
                    <a:gd name="connsiteX4" fmla="*/ 3034146 w 3034146"/>
                    <a:gd name="connsiteY4" fmla="*/ 83815 h 2563779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553999 h 2553999"/>
                    <a:gd name="connsiteX1" fmla="*/ 360219 w 3034146"/>
                    <a:gd name="connsiteY1" fmla="*/ 1570326 h 2553999"/>
                    <a:gd name="connsiteX2" fmla="*/ 1276559 w 3034146"/>
                    <a:gd name="connsiteY2" fmla="*/ 542978 h 2553999"/>
                    <a:gd name="connsiteX3" fmla="*/ 2452255 w 3034146"/>
                    <a:gd name="connsiteY3" fmla="*/ 32472 h 2553999"/>
                    <a:gd name="connsiteX4" fmla="*/ 3034146 w 3034146"/>
                    <a:gd name="connsiteY4" fmla="*/ 74035 h 2553999"/>
                    <a:gd name="connsiteX0" fmla="*/ 0 w 3034146"/>
                    <a:gd name="connsiteY0" fmla="*/ 2636055 h 2636055"/>
                    <a:gd name="connsiteX1" fmla="*/ 360219 w 3034146"/>
                    <a:gd name="connsiteY1" fmla="*/ 1652382 h 2636055"/>
                    <a:gd name="connsiteX2" fmla="*/ 1276559 w 3034146"/>
                    <a:gd name="connsiteY2" fmla="*/ 625034 h 2636055"/>
                    <a:gd name="connsiteX3" fmla="*/ 2452255 w 3034146"/>
                    <a:gd name="connsiteY3" fmla="*/ 19658 h 2636055"/>
                    <a:gd name="connsiteX4" fmla="*/ 3034146 w 3034146"/>
                    <a:gd name="connsiteY4" fmla="*/ 156091 h 2636055"/>
                    <a:gd name="connsiteX0" fmla="*/ 0 w 3910246"/>
                    <a:gd name="connsiteY0" fmla="*/ 2883964 h 2883964"/>
                    <a:gd name="connsiteX1" fmla="*/ 360219 w 3910246"/>
                    <a:gd name="connsiteY1" fmla="*/ 1900291 h 2883964"/>
                    <a:gd name="connsiteX2" fmla="*/ 1276559 w 3910246"/>
                    <a:gd name="connsiteY2" fmla="*/ 872943 h 2883964"/>
                    <a:gd name="connsiteX3" fmla="*/ 2452255 w 3910246"/>
                    <a:gd name="connsiteY3" fmla="*/ 267567 h 2883964"/>
                    <a:gd name="connsiteX4" fmla="*/ 3910246 w 3910246"/>
                    <a:gd name="connsiteY4" fmla="*/ 5546 h 2883964"/>
                    <a:gd name="connsiteX0" fmla="*/ 0 w 4013316"/>
                    <a:gd name="connsiteY0" fmla="*/ 3108854 h 3108854"/>
                    <a:gd name="connsiteX1" fmla="*/ 360219 w 4013316"/>
                    <a:gd name="connsiteY1" fmla="*/ 2125181 h 3108854"/>
                    <a:gd name="connsiteX2" fmla="*/ 1276559 w 4013316"/>
                    <a:gd name="connsiteY2" fmla="*/ 1097833 h 3108854"/>
                    <a:gd name="connsiteX3" fmla="*/ 2452255 w 4013316"/>
                    <a:gd name="connsiteY3" fmla="*/ 492457 h 3108854"/>
                    <a:gd name="connsiteX4" fmla="*/ 4013316 w 4013316"/>
                    <a:gd name="connsiteY4" fmla="*/ 2750 h 3108854"/>
                    <a:gd name="connsiteX0" fmla="*/ 0 w 4399831"/>
                    <a:gd name="connsiteY0" fmla="*/ 3791918 h 3791919"/>
                    <a:gd name="connsiteX1" fmla="*/ 746734 w 4399831"/>
                    <a:gd name="connsiteY1" fmla="*/ 2125182 h 3791919"/>
                    <a:gd name="connsiteX2" fmla="*/ 1663074 w 4399831"/>
                    <a:gd name="connsiteY2" fmla="*/ 1097834 h 3791919"/>
                    <a:gd name="connsiteX3" fmla="*/ 2838770 w 4399831"/>
                    <a:gd name="connsiteY3" fmla="*/ 492458 h 3791919"/>
                    <a:gd name="connsiteX4" fmla="*/ 4399831 w 4399831"/>
                    <a:gd name="connsiteY4" fmla="*/ 2751 h 3791919"/>
                    <a:gd name="connsiteX0" fmla="*/ 0 w 4399831"/>
                    <a:gd name="connsiteY0" fmla="*/ 3791918 h 3791918"/>
                    <a:gd name="connsiteX1" fmla="*/ 746734 w 4399831"/>
                    <a:gd name="connsiteY1" fmla="*/ 2125182 h 3791918"/>
                    <a:gd name="connsiteX2" fmla="*/ 1663074 w 4399831"/>
                    <a:gd name="connsiteY2" fmla="*/ 1097834 h 3791918"/>
                    <a:gd name="connsiteX3" fmla="*/ 2838770 w 4399831"/>
                    <a:gd name="connsiteY3" fmla="*/ 492458 h 3791918"/>
                    <a:gd name="connsiteX4" fmla="*/ 4399831 w 4399831"/>
                    <a:gd name="connsiteY4" fmla="*/ 2751 h 3791918"/>
                    <a:gd name="connsiteX0" fmla="*/ 0 w 4399831"/>
                    <a:gd name="connsiteY0" fmla="*/ 3792410 h 3792410"/>
                    <a:gd name="connsiteX1" fmla="*/ 746734 w 4399831"/>
                    <a:gd name="connsiteY1" fmla="*/ 2125674 h 3792410"/>
                    <a:gd name="connsiteX2" fmla="*/ 1663074 w 4399831"/>
                    <a:gd name="connsiteY2" fmla="*/ 1098326 h 3792410"/>
                    <a:gd name="connsiteX3" fmla="*/ 2787232 w 4399831"/>
                    <a:gd name="connsiteY3" fmla="*/ 436028 h 3792410"/>
                    <a:gd name="connsiteX4" fmla="*/ 4399831 w 4399831"/>
                    <a:gd name="connsiteY4" fmla="*/ 3243 h 379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9831" h="3792410">
                      <a:moveTo>
                        <a:pt x="0" y="3792410"/>
                      </a:moveTo>
                      <a:cubicBezTo>
                        <a:pt x="107373" y="3327128"/>
                        <a:pt x="469555" y="2574688"/>
                        <a:pt x="746734" y="2125674"/>
                      </a:cubicBezTo>
                      <a:cubicBezTo>
                        <a:pt x="1023913" y="1676660"/>
                        <a:pt x="1322991" y="1379934"/>
                        <a:pt x="1663074" y="1098326"/>
                      </a:cubicBezTo>
                      <a:cubicBezTo>
                        <a:pt x="2003157" y="816718"/>
                        <a:pt x="2331106" y="618542"/>
                        <a:pt x="2787232" y="436028"/>
                      </a:cubicBezTo>
                      <a:cubicBezTo>
                        <a:pt x="3243358" y="253514"/>
                        <a:pt x="4121586" y="-33703"/>
                        <a:pt x="4399831" y="3243"/>
                      </a:cubicBezTo>
                    </a:path>
                  </a:pathLst>
                </a:custGeom>
                <a:ln w="142875">
                  <a:solidFill>
                    <a:srgbClr val="FFED01"/>
                  </a:solidFill>
                  <a:headEnd type="stealth" w="med" len="med"/>
                  <a:tailEnd type="stealth" w="med" len="med"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Freeform 44"/>
                <p:cNvSpPr>
                  <a:spLocks noChangeAspect="1"/>
                </p:cNvSpPr>
                <p:nvPr/>
              </p:nvSpPr>
              <p:spPr>
                <a:xfrm rot="17457015">
                  <a:off x="2610471" y="4385609"/>
                  <a:ext cx="799937" cy="590419"/>
                </a:xfrm>
                <a:custGeom>
                  <a:avLst/>
                  <a:gdLst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3158837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4184073"/>
                    <a:gd name="connsiteY0" fmla="*/ 2553279 h 2553279"/>
                    <a:gd name="connsiteX1" fmla="*/ 443346 w 4184073"/>
                    <a:gd name="connsiteY1" fmla="*/ 1264806 h 2553279"/>
                    <a:gd name="connsiteX2" fmla="*/ 1371600 w 4184073"/>
                    <a:gd name="connsiteY2" fmla="*/ 405825 h 2553279"/>
                    <a:gd name="connsiteX3" fmla="*/ 2452255 w 4184073"/>
                    <a:gd name="connsiteY3" fmla="*/ 31752 h 2553279"/>
                    <a:gd name="connsiteX4" fmla="*/ 4184073 w 4184073"/>
                    <a:gd name="connsiteY4" fmla="*/ 45606 h 2553279"/>
                    <a:gd name="connsiteX0" fmla="*/ 0 w 3034146"/>
                    <a:gd name="connsiteY0" fmla="*/ 2543991 h 2543991"/>
                    <a:gd name="connsiteX1" fmla="*/ 443346 w 3034146"/>
                    <a:gd name="connsiteY1" fmla="*/ 1255518 h 2543991"/>
                    <a:gd name="connsiteX2" fmla="*/ 1371600 w 3034146"/>
                    <a:gd name="connsiteY2" fmla="*/ 396537 h 2543991"/>
                    <a:gd name="connsiteX3" fmla="*/ 2452255 w 3034146"/>
                    <a:gd name="connsiteY3" fmla="*/ 22464 h 2543991"/>
                    <a:gd name="connsiteX4" fmla="*/ 3034146 w 3034146"/>
                    <a:gd name="connsiteY4" fmla="*/ 64027 h 2543991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443346 w 3034146"/>
                    <a:gd name="connsiteY1" fmla="*/ 12585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47033 h 2547033"/>
                    <a:gd name="connsiteX1" fmla="*/ 360219 w 3034146"/>
                    <a:gd name="connsiteY1" fmla="*/ 1563360 h 2547033"/>
                    <a:gd name="connsiteX2" fmla="*/ 1302328 w 3034146"/>
                    <a:gd name="connsiteY2" fmla="*/ 441142 h 2547033"/>
                    <a:gd name="connsiteX3" fmla="*/ 2452255 w 3034146"/>
                    <a:gd name="connsiteY3" fmla="*/ 25506 h 2547033"/>
                    <a:gd name="connsiteX4" fmla="*/ 3034146 w 3034146"/>
                    <a:gd name="connsiteY4" fmla="*/ 67069 h 2547033"/>
                    <a:gd name="connsiteX0" fmla="*/ 0 w 3034146"/>
                    <a:gd name="connsiteY0" fmla="*/ 2563779 h 2563779"/>
                    <a:gd name="connsiteX1" fmla="*/ 360219 w 3034146"/>
                    <a:gd name="connsiteY1" fmla="*/ 1580106 h 2563779"/>
                    <a:gd name="connsiteX2" fmla="*/ 1302328 w 3034146"/>
                    <a:gd name="connsiteY2" fmla="*/ 457888 h 2563779"/>
                    <a:gd name="connsiteX3" fmla="*/ 2452255 w 3034146"/>
                    <a:gd name="connsiteY3" fmla="*/ 42252 h 2563779"/>
                    <a:gd name="connsiteX4" fmla="*/ 3034146 w 3034146"/>
                    <a:gd name="connsiteY4" fmla="*/ 83815 h 2563779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639531 h 2639531"/>
                    <a:gd name="connsiteX1" fmla="*/ 360219 w 3034146"/>
                    <a:gd name="connsiteY1" fmla="*/ 1655858 h 2639531"/>
                    <a:gd name="connsiteX2" fmla="*/ 1302328 w 3034146"/>
                    <a:gd name="connsiteY2" fmla="*/ 533640 h 2639531"/>
                    <a:gd name="connsiteX3" fmla="*/ 2452255 w 3034146"/>
                    <a:gd name="connsiteY3" fmla="*/ 118004 h 2639531"/>
                    <a:gd name="connsiteX4" fmla="*/ 3034146 w 3034146"/>
                    <a:gd name="connsiteY4" fmla="*/ 159567 h 2639531"/>
                    <a:gd name="connsiteX0" fmla="*/ 0 w 3034146"/>
                    <a:gd name="connsiteY0" fmla="*/ 2553999 h 2553999"/>
                    <a:gd name="connsiteX1" fmla="*/ 360219 w 3034146"/>
                    <a:gd name="connsiteY1" fmla="*/ 1570326 h 2553999"/>
                    <a:gd name="connsiteX2" fmla="*/ 1276559 w 3034146"/>
                    <a:gd name="connsiteY2" fmla="*/ 542978 h 2553999"/>
                    <a:gd name="connsiteX3" fmla="*/ 2452255 w 3034146"/>
                    <a:gd name="connsiteY3" fmla="*/ 32472 h 2553999"/>
                    <a:gd name="connsiteX4" fmla="*/ 3034146 w 3034146"/>
                    <a:gd name="connsiteY4" fmla="*/ 74035 h 2553999"/>
                    <a:gd name="connsiteX0" fmla="*/ 0 w 3034146"/>
                    <a:gd name="connsiteY0" fmla="*/ 2636055 h 2636055"/>
                    <a:gd name="connsiteX1" fmla="*/ 360219 w 3034146"/>
                    <a:gd name="connsiteY1" fmla="*/ 1652382 h 2636055"/>
                    <a:gd name="connsiteX2" fmla="*/ 1276559 w 3034146"/>
                    <a:gd name="connsiteY2" fmla="*/ 625034 h 2636055"/>
                    <a:gd name="connsiteX3" fmla="*/ 2452255 w 3034146"/>
                    <a:gd name="connsiteY3" fmla="*/ 19658 h 2636055"/>
                    <a:gd name="connsiteX4" fmla="*/ 3034146 w 3034146"/>
                    <a:gd name="connsiteY4" fmla="*/ 156091 h 2636055"/>
                    <a:gd name="connsiteX0" fmla="*/ 0 w 3910246"/>
                    <a:gd name="connsiteY0" fmla="*/ 2883964 h 2883964"/>
                    <a:gd name="connsiteX1" fmla="*/ 360219 w 3910246"/>
                    <a:gd name="connsiteY1" fmla="*/ 1900291 h 2883964"/>
                    <a:gd name="connsiteX2" fmla="*/ 1276559 w 3910246"/>
                    <a:gd name="connsiteY2" fmla="*/ 872943 h 2883964"/>
                    <a:gd name="connsiteX3" fmla="*/ 2452255 w 3910246"/>
                    <a:gd name="connsiteY3" fmla="*/ 267567 h 2883964"/>
                    <a:gd name="connsiteX4" fmla="*/ 3910246 w 3910246"/>
                    <a:gd name="connsiteY4" fmla="*/ 5546 h 2883964"/>
                    <a:gd name="connsiteX0" fmla="*/ 0 w 4013316"/>
                    <a:gd name="connsiteY0" fmla="*/ 3108854 h 3108854"/>
                    <a:gd name="connsiteX1" fmla="*/ 360219 w 4013316"/>
                    <a:gd name="connsiteY1" fmla="*/ 2125181 h 3108854"/>
                    <a:gd name="connsiteX2" fmla="*/ 1276559 w 4013316"/>
                    <a:gd name="connsiteY2" fmla="*/ 1097833 h 3108854"/>
                    <a:gd name="connsiteX3" fmla="*/ 2452255 w 4013316"/>
                    <a:gd name="connsiteY3" fmla="*/ 492457 h 3108854"/>
                    <a:gd name="connsiteX4" fmla="*/ 4013316 w 4013316"/>
                    <a:gd name="connsiteY4" fmla="*/ 2750 h 3108854"/>
                    <a:gd name="connsiteX0" fmla="*/ 0 w 4399831"/>
                    <a:gd name="connsiteY0" fmla="*/ 3791918 h 3791919"/>
                    <a:gd name="connsiteX1" fmla="*/ 746734 w 4399831"/>
                    <a:gd name="connsiteY1" fmla="*/ 2125182 h 3791919"/>
                    <a:gd name="connsiteX2" fmla="*/ 1663074 w 4399831"/>
                    <a:gd name="connsiteY2" fmla="*/ 1097834 h 3791919"/>
                    <a:gd name="connsiteX3" fmla="*/ 2838770 w 4399831"/>
                    <a:gd name="connsiteY3" fmla="*/ 492458 h 3791919"/>
                    <a:gd name="connsiteX4" fmla="*/ 4399831 w 4399831"/>
                    <a:gd name="connsiteY4" fmla="*/ 2751 h 3791919"/>
                    <a:gd name="connsiteX0" fmla="*/ 0 w 4399831"/>
                    <a:gd name="connsiteY0" fmla="*/ 3791918 h 3791918"/>
                    <a:gd name="connsiteX1" fmla="*/ 746734 w 4399831"/>
                    <a:gd name="connsiteY1" fmla="*/ 2125182 h 3791918"/>
                    <a:gd name="connsiteX2" fmla="*/ 1663074 w 4399831"/>
                    <a:gd name="connsiteY2" fmla="*/ 1097834 h 3791918"/>
                    <a:gd name="connsiteX3" fmla="*/ 2838770 w 4399831"/>
                    <a:gd name="connsiteY3" fmla="*/ 492458 h 3791918"/>
                    <a:gd name="connsiteX4" fmla="*/ 4399831 w 4399831"/>
                    <a:gd name="connsiteY4" fmla="*/ 2751 h 3791918"/>
                    <a:gd name="connsiteX0" fmla="*/ 0 w 4399831"/>
                    <a:gd name="connsiteY0" fmla="*/ 3792410 h 3792410"/>
                    <a:gd name="connsiteX1" fmla="*/ 746734 w 4399831"/>
                    <a:gd name="connsiteY1" fmla="*/ 2125674 h 3792410"/>
                    <a:gd name="connsiteX2" fmla="*/ 1663074 w 4399831"/>
                    <a:gd name="connsiteY2" fmla="*/ 1098326 h 3792410"/>
                    <a:gd name="connsiteX3" fmla="*/ 2787232 w 4399831"/>
                    <a:gd name="connsiteY3" fmla="*/ 436028 h 3792410"/>
                    <a:gd name="connsiteX4" fmla="*/ 4399831 w 4399831"/>
                    <a:gd name="connsiteY4" fmla="*/ 3243 h 379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9831" h="3792410">
                      <a:moveTo>
                        <a:pt x="0" y="3792410"/>
                      </a:moveTo>
                      <a:cubicBezTo>
                        <a:pt x="107373" y="3327128"/>
                        <a:pt x="469555" y="2574688"/>
                        <a:pt x="746734" y="2125674"/>
                      </a:cubicBezTo>
                      <a:cubicBezTo>
                        <a:pt x="1023913" y="1676660"/>
                        <a:pt x="1322991" y="1379934"/>
                        <a:pt x="1663074" y="1098326"/>
                      </a:cubicBezTo>
                      <a:cubicBezTo>
                        <a:pt x="2003157" y="816718"/>
                        <a:pt x="2331106" y="618542"/>
                        <a:pt x="2787232" y="436028"/>
                      </a:cubicBezTo>
                      <a:cubicBezTo>
                        <a:pt x="3243358" y="253514"/>
                        <a:pt x="4121586" y="-33703"/>
                        <a:pt x="4399831" y="3243"/>
                      </a:cubicBezTo>
                    </a:path>
                  </a:pathLst>
                </a:custGeom>
                <a:ln w="142875">
                  <a:solidFill>
                    <a:srgbClr val="FFED01"/>
                  </a:solidFill>
                  <a:headEnd type="none" w="med" len="med"/>
                  <a:tailEnd type="arrow" w="med" len="med"/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Up-Down Arrow 45"/>
                <p:cNvSpPr/>
                <p:nvPr/>
              </p:nvSpPr>
              <p:spPr>
                <a:xfrm rot="4227940">
                  <a:off x="5518198" y="3602690"/>
                  <a:ext cx="354819" cy="974981"/>
                </a:xfrm>
                <a:prstGeom prst="upDownArrow">
                  <a:avLst/>
                </a:prstGeom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relaxedInset"/>
                </a:sp3d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>
                  <a:sp3d extrusionH="57150">
                    <a:bevelT w="38100" h="38100" prst="slope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Up-Down Arrow 46"/>
                <p:cNvSpPr/>
                <p:nvPr/>
              </p:nvSpPr>
              <p:spPr>
                <a:xfrm rot="6861273">
                  <a:off x="3301487" y="3509686"/>
                  <a:ext cx="354819" cy="974981"/>
                </a:xfrm>
                <a:prstGeom prst="upDownArrow">
                  <a:avLst/>
                </a:prstGeom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relaxedInset"/>
                </a:sp3d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>
                  <a:sp3d extrusionH="57150">
                    <a:bevelT w="38100" h="38100" prst="slope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Up-Down Arrow 47"/>
                <p:cNvSpPr/>
                <p:nvPr/>
              </p:nvSpPr>
              <p:spPr>
                <a:xfrm rot="2710549">
                  <a:off x="3731390" y="4695761"/>
                  <a:ext cx="354819" cy="974981"/>
                </a:xfrm>
                <a:prstGeom prst="upDownArrow">
                  <a:avLst/>
                </a:prstGeom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relaxedInset"/>
                </a:sp3d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>
                  <a:sp3d extrusionH="57150">
                    <a:bevelT w="38100" h="38100" prst="slope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Up-Down Arrow 48"/>
                <p:cNvSpPr/>
                <p:nvPr/>
              </p:nvSpPr>
              <p:spPr>
                <a:xfrm rot="8087488">
                  <a:off x="5126801" y="4733033"/>
                  <a:ext cx="354819" cy="974981"/>
                </a:xfrm>
                <a:prstGeom prst="upDownArrow">
                  <a:avLst/>
                </a:prstGeom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relaxedInset"/>
                </a:sp3d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>
                  <a:sp3d extrusionH="57150">
                    <a:bevelT w="38100" h="38100" prst="slope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Up-Down Arrow 49"/>
                <p:cNvSpPr/>
                <p:nvPr/>
              </p:nvSpPr>
              <p:spPr>
                <a:xfrm>
                  <a:off x="4400288" y="2703033"/>
                  <a:ext cx="354819" cy="974981"/>
                </a:xfrm>
                <a:prstGeom prst="upDownArrow">
                  <a:avLst/>
                </a:prstGeom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 prst="relaxedInset"/>
                </a:sp3d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>
                  <a:sp3d extrusionH="57150">
                    <a:bevelT w="38100" h="38100" prst="slope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 rot="18963038">
                  <a:off x="3284670" y="2983976"/>
                  <a:ext cx="1231615" cy="7019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TRAN</a:t>
                  </a:r>
                  <a:r>
                    <a:rPr lang="sr-Latn-RS" sz="1600" b="1" dirty="0" smtClean="0">
                      <a:solidFill>
                        <a:srgbClr val="C00000"/>
                      </a:solidFill>
                    </a:rPr>
                    <a:t>ZICIJA</a:t>
                  </a:r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  1- 2</a:t>
                  </a:r>
                  <a:endParaRPr lang="en-US" sz="16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 rot="4667981">
                  <a:off x="2701082" y="4333339"/>
                  <a:ext cx="1165507" cy="7957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TRAN</a:t>
                  </a:r>
                  <a:r>
                    <a:rPr lang="sr-Latn-RS" sz="1600" b="1" dirty="0" smtClean="0">
                      <a:solidFill>
                        <a:srgbClr val="C00000"/>
                      </a:solidFill>
                    </a:rPr>
                    <a:t>ZICIJA</a:t>
                  </a:r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  5- 1</a:t>
                  </a:r>
                  <a:endParaRPr lang="en-US" sz="16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 rot="311927">
                  <a:off x="4071883" y="5120056"/>
                  <a:ext cx="1031038" cy="7810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/>
                  </a:prstTxWarp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TRAN</a:t>
                  </a:r>
                  <a:r>
                    <a:rPr lang="sr-Latn-RS" sz="1600" b="1" dirty="0">
                      <a:solidFill>
                        <a:srgbClr val="C00000"/>
                      </a:solidFill>
                    </a:rPr>
                    <a:t>Z</a:t>
                  </a:r>
                  <a:r>
                    <a:rPr lang="sr-Latn-RS" sz="1600" b="1" dirty="0" smtClean="0">
                      <a:solidFill>
                        <a:srgbClr val="C00000"/>
                      </a:solidFill>
                    </a:rPr>
                    <a:t>ICIJA</a:t>
                  </a:r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  4- 5</a:t>
                  </a:r>
                  <a:endParaRPr lang="en-US" sz="16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 rot="2466480">
                  <a:off x="4676152" y="3071271"/>
                  <a:ext cx="1291785" cy="754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TRAN</a:t>
                  </a:r>
                  <a:r>
                    <a:rPr lang="sr-Latn-RS" sz="1600" b="1" dirty="0" smtClean="0">
                      <a:solidFill>
                        <a:srgbClr val="C00000"/>
                      </a:solidFill>
                    </a:rPr>
                    <a:t>ZICIJA</a:t>
                  </a:r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  2- 3</a:t>
                  </a:r>
                  <a:endParaRPr lang="en-US" sz="16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 rot="6899177">
                  <a:off x="5226919" y="4397939"/>
                  <a:ext cx="1108096" cy="7087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/>
                  </a:prstTxWarp>
                  <a:spAutoFit/>
                </a:bodyPr>
                <a:lstStyle/>
                <a:p>
                  <a:r>
                    <a:rPr lang="en-US" sz="1600" b="1" dirty="0" err="1" smtClean="0">
                      <a:solidFill>
                        <a:srgbClr val="C00000"/>
                      </a:solidFill>
                    </a:rPr>
                    <a:t>TRANZI</a:t>
                  </a:r>
                  <a:r>
                    <a:rPr lang="sr-Latn-RS" sz="1600" b="1" dirty="0" smtClean="0">
                      <a:solidFill>
                        <a:srgbClr val="C00000"/>
                      </a:solidFill>
                    </a:rPr>
                    <a:t>CIJA</a:t>
                  </a:r>
                  <a:r>
                    <a:rPr lang="en-US" sz="1600" b="1" dirty="0" smtClean="0">
                      <a:solidFill>
                        <a:srgbClr val="C00000"/>
                      </a:solidFill>
                    </a:rPr>
                    <a:t>  3- </a:t>
                  </a:r>
                  <a:r>
                    <a:rPr lang="en-US" sz="1600" b="1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4134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8619354" cy="5588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19354" cy="346050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SIMULACIJA PROBLEMA KRETANJA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39752" y="2060848"/>
            <a:ext cx="6408712" cy="3960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08920"/>
            <a:ext cx="2742973" cy="2450390"/>
          </a:xfrm>
        </p:spPr>
      </p:pic>
    </p:spTree>
    <p:extLst>
      <p:ext uri="{BB962C8B-B14F-4D97-AF65-F5344CB8AC3E}">
        <p14:creationId xmlns:p14="http://schemas.microsoft.com/office/powerpoint/2010/main" val="225289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091"/>
            <a:ext cx="9272588" cy="2279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4922">
            <a:off x="-134642" y="2118672"/>
            <a:ext cx="9144000" cy="571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" t="21739" r="9147" b="27203"/>
          <a:stretch/>
        </p:blipFill>
        <p:spPr bwMode="auto">
          <a:xfrm rot="21268201">
            <a:off x="3498613" y="2437157"/>
            <a:ext cx="6168571" cy="22470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 rot="637447">
            <a:off x="392900" y="3508538"/>
            <a:ext cx="2448272" cy="936104"/>
          </a:xfrm>
          <a:prstGeom prst="ellipse">
            <a:avLst/>
          </a:prstGeom>
          <a:solidFill>
            <a:schemeClr val="bg1">
              <a:alpha val="0"/>
            </a:schemeClr>
          </a:soli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526464">
            <a:off x="323528" y="2708920"/>
            <a:ext cx="2160240" cy="576064"/>
          </a:xfrm>
          <a:prstGeom prst="ellipse">
            <a:avLst/>
          </a:prstGeom>
          <a:solidFill>
            <a:schemeClr val="bg1">
              <a:alpha val="0"/>
            </a:schemeClr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6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7" r="4762" b="27982"/>
          <a:stretch/>
        </p:blipFill>
        <p:spPr bwMode="auto">
          <a:xfrm rot="21291098">
            <a:off x="-113916" y="45427"/>
            <a:ext cx="9144000" cy="29500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8" y="2780928"/>
            <a:ext cx="7656631" cy="47853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3707904" y="4365104"/>
            <a:ext cx="2448272" cy="936104"/>
          </a:xfrm>
          <a:prstGeom prst="ellipse">
            <a:avLst/>
          </a:prstGeom>
          <a:solidFill>
            <a:schemeClr val="bg1">
              <a:alpha val="0"/>
            </a:schemeClr>
          </a:solidFill>
          <a:ln w="508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6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537</TotalTime>
  <Words>219</Words>
  <Application>Microsoft Office PowerPoint</Application>
  <PresentationFormat>On-screen Show (4:3)</PresentationFormat>
  <Paragraphs>80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Diseño predeterminado</vt:lpstr>
      <vt:lpstr>MATEMATIČKO MODELOVANJE PROBLEMA KRETANJA U DINAMIČKOM VIZUELNOM OKRUŽENJU</vt:lpstr>
      <vt:lpstr>INSPIRACIJA</vt:lpstr>
      <vt:lpstr> TEORIJSKI OKVIR ISTRAŽIVANJA </vt:lpstr>
      <vt:lpstr>KONCEPT MATEMATIČKOG MODELOVANJA</vt:lpstr>
      <vt:lpstr>STILLMAN – GALBRAITH CIKLUS MATEMATIČKOG MODELOVANJA</vt:lpstr>
      <vt:lpstr>PowerPoint Presentation</vt:lpstr>
      <vt:lpstr>SIMULACIJA PROBLEMA KRETANJA</vt:lpstr>
      <vt:lpstr>PowerPoint Presentation</vt:lpstr>
      <vt:lpstr>PowerPoint Presentation</vt:lpstr>
      <vt:lpstr>SIMULACIJA PROBLEMA KRETANJA</vt:lpstr>
      <vt:lpstr>SIMULACIJA PROBLEMA KRETANJA</vt:lpstr>
      <vt:lpstr>SIMULACIJA PROBLEMA KRETANJA</vt:lpstr>
      <vt:lpstr>SIMULACIJA PROBLEMA KRETANJA</vt:lpstr>
      <vt:lpstr>SIMULACIJA PROBLEMA KRETANJA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Korisnik</dc:creator>
  <cp:lastModifiedBy>Korisnik</cp:lastModifiedBy>
  <cp:revision>65</cp:revision>
  <dcterms:created xsi:type="dcterms:W3CDTF">2015-01-18T20:57:04Z</dcterms:created>
  <dcterms:modified xsi:type="dcterms:W3CDTF">2015-11-05T17:38:45Z</dcterms:modified>
</cp:coreProperties>
</file>